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834" r:id="rId2"/>
  </p:sldMasterIdLst>
  <p:notesMasterIdLst>
    <p:notesMasterId r:id="rId41"/>
  </p:notesMasterIdLst>
  <p:sldIdLst>
    <p:sldId id="361" r:id="rId3"/>
    <p:sldId id="343" r:id="rId4"/>
    <p:sldId id="344" r:id="rId5"/>
    <p:sldId id="345" r:id="rId6"/>
    <p:sldId id="346" r:id="rId7"/>
    <p:sldId id="349" r:id="rId8"/>
    <p:sldId id="348" r:id="rId9"/>
    <p:sldId id="351" r:id="rId10"/>
    <p:sldId id="350" r:id="rId11"/>
    <p:sldId id="335" r:id="rId12"/>
    <p:sldId id="336" r:id="rId13"/>
    <p:sldId id="337" r:id="rId14"/>
    <p:sldId id="338" r:id="rId15"/>
    <p:sldId id="297" r:id="rId16"/>
    <p:sldId id="319" r:id="rId17"/>
    <p:sldId id="298" r:id="rId18"/>
    <p:sldId id="339" r:id="rId19"/>
    <p:sldId id="353" r:id="rId20"/>
    <p:sldId id="261" r:id="rId21"/>
    <p:sldId id="262" r:id="rId22"/>
    <p:sldId id="283" r:id="rId23"/>
    <p:sldId id="352" r:id="rId24"/>
    <p:sldId id="264" r:id="rId25"/>
    <p:sldId id="286" r:id="rId26"/>
    <p:sldId id="354" r:id="rId27"/>
    <p:sldId id="311" r:id="rId28"/>
    <p:sldId id="329" r:id="rId29"/>
    <p:sldId id="330" r:id="rId30"/>
    <p:sldId id="310" r:id="rId31"/>
    <p:sldId id="358" r:id="rId32"/>
    <p:sldId id="359" r:id="rId33"/>
    <p:sldId id="355" r:id="rId34"/>
    <p:sldId id="356" r:id="rId35"/>
    <p:sldId id="357" r:id="rId36"/>
    <p:sldId id="302" r:id="rId37"/>
    <p:sldId id="303" r:id="rId38"/>
    <p:sldId id="309" r:id="rId39"/>
    <p:sldId id="282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MYA VAJJHALA" initials="SV" lastIdx="1" clrIdx="0">
    <p:extLst>
      <p:ext uri="{19B8F6BF-5375-455C-9EA6-DF929625EA0E}">
        <p15:presenceInfo xmlns:p15="http://schemas.microsoft.com/office/powerpoint/2012/main" userId="f3e3711e514002e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9900"/>
    <a:srgbClr val="D60093"/>
    <a:srgbClr val="0066FF"/>
    <a:srgbClr val="006699"/>
    <a:srgbClr val="FF0066"/>
    <a:srgbClr val="00CCFF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632DDA-3525-47B7-A349-CD611424A6DA}" v="63" dt="2020-11-14T16:40:35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7" autoAdjust="0"/>
    <p:restoredTop sz="96455" autoAdjust="0"/>
  </p:normalViewPr>
  <p:slideViewPr>
    <p:cSldViewPr>
      <p:cViewPr varScale="1">
        <p:scale>
          <a:sx n="64" d="100"/>
          <a:sy n="64" d="100"/>
        </p:scale>
        <p:origin x="150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" y="2300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commentAuthors" Target="commentAuthors.xml"/><Relationship Id="rId47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UMYA VAJJHALA" userId="f3e3711e514002e0" providerId="LiveId" clId="{20A6D09A-1308-4F2C-A201-AC8A401A685A}"/>
    <pc:docChg chg="undo custSel modSld">
      <pc:chgData name="SOUMYA VAJJHALA" userId="f3e3711e514002e0" providerId="LiveId" clId="{20A6D09A-1308-4F2C-A201-AC8A401A685A}" dt="2020-04-26T21:08:42.420" v="574" actId="20577"/>
      <pc:docMkLst>
        <pc:docMk/>
      </pc:docMkLst>
      <pc:sldChg chg="addSp modSp mod modAnim">
        <pc:chgData name="SOUMYA VAJJHALA" userId="f3e3711e514002e0" providerId="LiveId" clId="{20A6D09A-1308-4F2C-A201-AC8A401A685A}" dt="2020-04-19T22:32:11.499" v="51"/>
        <pc:sldMkLst>
          <pc:docMk/>
          <pc:sldMk cId="0" sldId="262"/>
        </pc:sldMkLst>
        <pc:picChg chg="add mod">
          <ac:chgData name="SOUMYA VAJJHALA" userId="f3e3711e514002e0" providerId="LiveId" clId="{20A6D09A-1308-4F2C-A201-AC8A401A685A}" dt="2020-04-19T22:30:23.879" v="49" actId="1076"/>
          <ac:picMkLst>
            <pc:docMk/>
            <pc:sldMk cId="0" sldId="262"/>
            <ac:picMk id="2" creationId="{CE022989-54C3-4353-BDE3-2F81DB22F2CF}"/>
          </ac:picMkLst>
        </pc:picChg>
      </pc:sldChg>
      <pc:sldChg chg="modSp mod">
        <pc:chgData name="SOUMYA VAJJHALA" userId="f3e3711e514002e0" providerId="LiveId" clId="{20A6D09A-1308-4F2C-A201-AC8A401A685A}" dt="2020-04-19T22:38:33.984" v="136"/>
        <pc:sldMkLst>
          <pc:docMk/>
          <pc:sldMk cId="0" sldId="264"/>
        </pc:sldMkLst>
        <pc:spChg chg="mod">
          <ac:chgData name="SOUMYA VAJJHALA" userId="f3e3711e514002e0" providerId="LiveId" clId="{20A6D09A-1308-4F2C-A201-AC8A401A685A}" dt="2020-04-19T22:38:33.984" v="136"/>
          <ac:spMkLst>
            <pc:docMk/>
            <pc:sldMk cId="0" sldId="264"/>
            <ac:spMk id="14339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19T22:37:55.524" v="99" actId="20577"/>
        <pc:sldMkLst>
          <pc:docMk/>
          <pc:sldMk cId="0" sldId="283"/>
        </pc:sldMkLst>
        <pc:spChg chg="mod">
          <ac:chgData name="SOUMYA VAJJHALA" userId="f3e3711e514002e0" providerId="LiveId" clId="{20A6D09A-1308-4F2C-A201-AC8A401A685A}" dt="2020-04-19T22:37:55.524" v="99" actId="20577"/>
          <ac:spMkLst>
            <pc:docMk/>
            <pc:sldMk cId="0" sldId="283"/>
            <ac:spMk id="83971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20T17:27:00.614" v="573" actId="20577"/>
        <pc:sldMkLst>
          <pc:docMk/>
          <pc:sldMk cId="0" sldId="286"/>
        </pc:sldMkLst>
        <pc:spChg chg="mod">
          <ac:chgData name="SOUMYA VAJJHALA" userId="f3e3711e514002e0" providerId="LiveId" clId="{20A6D09A-1308-4F2C-A201-AC8A401A685A}" dt="2020-04-20T17:27:00.614" v="573" actId="20577"/>
          <ac:spMkLst>
            <pc:docMk/>
            <pc:sldMk cId="0" sldId="286"/>
            <ac:spMk id="12291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19T22:25:36.040" v="0" actId="113"/>
        <pc:sldMkLst>
          <pc:docMk/>
          <pc:sldMk cId="893276855" sldId="297"/>
        </pc:sldMkLst>
        <pc:spChg chg="mod">
          <ac:chgData name="SOUMYA VAJJHALA" userId="f3e3711e514002e0" providerId="LiveId" clId="{20A6D09A-1308-4F2C-A201-AC8A401A685A}" dt="2020-04-19T22:25:36.040" v="0" actId="113"/>
          <ac:spMkLst>
            <pc:docMk/>
            <pc:sldMk cId="893276855" sldId="297"/>
            <ac:spMk id="4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19T22:37:39.833" v="83" actId="20577"/>
        <pc:sldMkLst>
          <pc:docMk/>
          <pc:sldMk cId="2374438671" sldId="298"/>
        </pc:sldMkLst>
        <pc:spChg chg="mod">
          <ac:chgData name="SOUMYA VAJJHALA" userId="f3e3711e514002e0" providerId="LiveId" clId="{20A6D09A-1308-4F2C-A201-AC8A401A685A}" dt="2020-04-19T22:37:39.833" v="83" actId="20577"/>
          <ac:spMkLst>
            <pc:docMk/>
            <pc:sldMk cId="2374438671" sldId="298"/>
            <ac:spMk id="4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20T14:29:42.393" v="539" actId="20577"/>
        <pc:sldMkLst>
          <pc:docMk/>
          <pc:sldMk cId="1562725252" sldId="310"/>
        </pc:sldMkLst>
        <pc:spChg chg="mod">
          <ac:chgData name="SOUMYA VAJJHALA" userId="f3e3711e514002e0" providerId="LiveId" clId="{20A6D09A-1308-4F2C-A201-AC8A401A685A}" dt="2020-04-20T14:29:42.393" v="539" actId="20577"/>
          <ac:spMkLst>
            <pc:docMk/>
            <pc:sldMk cId="1562725252" sldId="310"/>
            <ac:spMk id="3075" creationId="{00000000-0000-0000-0000-000000000000}"/>
          </ac:spMkLst>
        </pc:spChg>
      </pc:sldChg>
      <pc:sldChg chg="addSp delSp modSp">
        <pc:chgData name="SOUMYA VAJJHALA" userId="f3e3711e514002e0" providerId="LiveId" clId="{20A6D09A-1308-4F2C-A201-AC8A401A685A}" dt="2020-04-19T22:27:15.606" v="47" actId="1076"/>
        <pc:sldMkLst>
          <pc:docMk/>
          <pc:sldMk cId="2043469658" sldId="311"/>
        </pc:sldMkLst>
        <pc:spChg chg="add del mod">
          <ac:chgData name="SOUMYA VAJJHALA" userId="f3e3711e514002e0" providerId="LiveId" clId="{20A6D09A-1308-4F2C-A201-AC8A401A685A}" dt="2020-04-19T22:27:04.104" v="41" actId="931"/>
          <ac:spMkLst>
            <pc:docMk/>
            <pc:sldMk cId="2043469658" sldId="311"/>
            <ac:spMk id="3" creationId="{E81B5055-FDAE-4D7D-A0A9-53F97BE6DA29}"/>
          </ac:spMkLst>
        </pc:spChg>
        <pc:picChg chg="add mod">
          <ac:chgData name="SOUMYA VAJJHALA" userId="f3e3711e514002e0" providerId="LiveId" clId="{20A6D09A-1308-4F2C-A201-AC8A401A685A}" dt="2020-04-19T22:27:15.606" v="47" actId="1076"/>
          <ac:picMkLst>
            <pc:docMk/>
            <pc:sldMk cId="2043469658" sldId="311"/>
            <ac:picMk id="5" creationId="{D9611674-5160-4D44-8AC7-350A3047428B}"/>
          </ac:picMkLst>
        </pc:picChg>
        <pc:picChg chg="del">
          <ac:chgData name="SOUMYA VAJJHALA" userId="f3e3711e514002e0" providerId="LiveId" clId="{20A6D09A-1308-4F2C-A201-AC8A401A685A}" dt="2020-04-19T22:26:55.275" v="40" actId="478"/>
          <ac:picMkLst>
            <pc:docMk/>
            <pc:sldMk cId="2043469658" sldId="311"/>
            <ac:picMk id="6" creationId="{817AC2AD-4301-451F-B9C4-3B79BDF93C9F}"/>
          </ac:picMkLst>
        </pc:picChg>
      </pc:sldChg>
      <pc:sldChg chg="modSp mod">
        <pc:chgData name="SOUMYA VAJJHALA" userId="f3e3711e514002e0" providerId="LiveId" clId="{20A6D09A-1308-4F2C-A201-AC8A401A685A}" dt="2020-04-19T22:37:34.098" v="79" actId="20577"/>
        <pc:sldMkLst>
          <pc:docMk/>
          <pc:sldMk cId="3462258980" sldId="319"/>
        </pc:sldMkLst>
        <pc:spChg chg="mod">
          <ac:chgData name="SOUMYA VAJJHALA" userId="f3e3711e514002e0" providerId="LiveId" clId="{20A6D09A-1308-4F2C-A201-AC8A401A685A}" dt="2020-04-19T22:37:34.098" v="79" actId="20577"/>
          <ac:spMkLst>
            <pc:docMk/>
            <pc:sldMk cId="3462258980" sldId="319"/>
            <ac:spMk id="3" creationId="{79BCC849-BDB8-4293-B981-DB1FE7D76A88}"/>
          </ac:spMkLst>
        </pc:spChg>
      </pc:sldChg>
      <pc:sldChg chg="modSp mod">
        <pc:chgData name="SOUMYA VAJJHALA" userId="f3e3711e514002e0" providerId="LiveId" clId="{20A6D09A-1308-4F2C-A201-AC8A401A685A}" dt="2020-04-26T21:08:42.420" v="574" actId="20577"/>
        <pc:sldMkLst>
          <pc:docMk/>
          <pc:sldMk cId="719196345" sldId="329"/>
        </pc:sldMkLst>
        <pc:spChg chg="mod">
          <ac:chgData name="SOUMYA VAJJHALA" userId="f3e3711e514002e0" providerId="LiveId" clId="{20A6D09A-1308-4F2C-A201-AC8A401A685A}" dt="2020-04-26T21:08:42.420" v="574" actId="20577"/>
          <ac:spMkLst>
            <pc:docMk/>
            <pc:sldMk cId="719196345" sldId="329"/>
            <ac:spMk id="3075" creationId="{00000000-0000-0000-0000-000000000000}"/>
          </ac:spMkLst>
        </pc:spChg>
      </pc:sldChg>
      <pc:sldChg chg="modSp mod">
        <pc:chgData name="SOUMYA VAJJHALA" userId="f3e3711e514002e0" providerId="LiveId" clId="{20A6D09A-1308-4F2C-A201-AC8A401A685A}" dt="2020-04-19T22:37:21.037" v="77" actId="113"/>
        <pc:sldMkLst>
          <pc:docMk/>
          <pc:sldMk cId="1589156077" sldId="335"/>
        </pc:sldMkLst>
        <pc:spChg chg="mod">
          <ac:chgData name="SOUMYA VAJJHALA" userId="f3e3711e514002e0" providerId="LiveId" clId="{20A6D09A-1308-4F2C-A201-AC8A401A685A}" dt="2020-04-19T22:37:21.037" v="77" actId="113"/>
          <ac:spMkLst>
            <pc:docMk/>
            <pc:sldMk cId="1589156077" sldId="335"/>
            <ac:spMk id="3" creationId="{FC27487D-C0E7-4743-9BF9-22EA4A2C6AAE}"/>
          </ac:spMkLst>
        </pc:spChg>
      </pc:sldChg>
      <pc:sldChg chg="modSp mod">
        <pc:chgData name="SOUMYA VAJJHALA" userId="f3e3711e514002e0" providerId="LiveId" clId="{20A6D09A-1308-4F2C-A201-AC8A401A685A}" dt="2020-04-19T22:41:59.037" v="360" actId="12788"/>
        <pc:sldMkLst>
          <pc:docMk/>
          <pc:sldMk cId="3399516800" sldId="341"/>
        </pc:sldMkLst>
        <pc:graphicFrameChg chg="mod modGraphic">
          <ac:chgData name="SOUMYA VAJJHALA" userId="f3e3711e514002e0" providerId="LiveId" clId="{20A6D09A-1308-4F2C-A201-AC8A401A685A}" dt="2020-04-19T22:41:59.037" v="360" actId="12788"/>
          <ac:graphicFrameMkLst>
            <pc:docMk/>
            <pc:sldMk cId="3399516800" sldId="341"/>
            <ac:graphicFrameMk id="10" creationId="{B2BBE76E-77C4-47D3-A2BB-5F25BB7DD7BF}"/>
          </ac:graphicFrameMkLst>
        </pc:graphicFrameChg>
      </pc:sldChg>
      <pc:sldChg chg="modSp mod">
        <pc:chgData name="SOUMYA VAJJHALA" userId="f3e3711e514002e0" providerId="LiveId" clId="{20A6D09A-1308-4F2C-A201-AC8A401A685A}" dt="2020-04-19T22:42:10.155" v="372" actId="12788"/>
        <pc:sldMkLst>
          <pc:docMk/>
          <pc:sldMk cId="2999030153" sldId="342"/>
        </pc:sldMkLst>
        <pc:graphicFrameChg chg="mod modGraphic">
          <ac:chgData name="SOUMYA VAJJHALA" userId="f3e3711e514002e0" providerId="LiveId" clId="{20A6D09A-1308-4F2C-A201-AC8A401A685A}" dt="2020-04-19T22:42:10.155" v="372" actId="12788"/>
          <ac:graphicFrameMkLst>
            <pc:docMk/>
            <pc:sldMk cId="2999030153" sldId="342"/>
            <ac:graphicFrameMk id="10" creationId="{B2BBE76E-77C4-47D3-A2BB-5F25BB7DD7BF}"/>
          </ac:graphicFrameMkLst>
        </pc:graphicFrameChg>
      </pc:sldChg>
      <pc:sldChg chg="modSp mod">
        <pc:chgData name="SOUMYA VAJJHALA" userId="f3e3711e514002e0" providerId="LiveId" clId="{20A6D09A-1308-4F2C-A201-AC8A401A685A}" dt="2020-04-19T22:36:52.906" v="64" actId="20577"/>
        <pc:sldMkLst>
          <pc:docMk/>
          <pc:sldMk cId="1659651135" sldId="343"/>
        </pc:sldMkLst>
        <pc:spChg chg="mod">
          <ac:chgData name="SOUMYA VAJJHALA" userId="f3e3711e514002e0" providerId="LiveId" clId="{20A6D09A-1308-4F2C-A201-AC8A401A685A}" dt="2020-04-19T22:36:52.906" v="64" actId="20577"/>
          <ac:spMkLst>
            <pc:docMk/>
            <pc:sldMk cId="1659651135" sldId="343"/>
            <ac:spMk id="3" creationId="{BA09AC8C-65E6-4678-ACA2-D065D8BA4E3A}"/>
          </ac:spMkLst>
        </pc:spChg>
      </pc:sldChg>
      <pc:sldChg chg="modSp mod">
        <pc:chgData name="SOUMYA VAJJHALA" userId="f3e3711e514002e0" providerId="LiveId" clId="{20A6D09A-1308-4F2C-A201-AC8A401A685A}" dt="2020-04-19T22:44:44.596" v="499" actId="20577"/>
        <pc:sldMkLst>
          <pc:docMk/>
          <pc:sldMk cId="3634236578" sldId="344"/>
        </pc:sldMkLst>
        <pc:spChg chg="mod">
          <ac:chgData name="SOUMYA VAJJHALA" userId="f3e3711e514002e0" providerId="LiveId" clId="{20A6D09A-1308-4F2C-A201-AC8A401A685A}" dt="2020-04-19T22:44:44.596" v="499" actId="20577"/>
          <ac:spMkLst>
            <pc:docMk/>
            <pc:sldMk cId="3634236578" sldId="344"/>
            <ac:spMk id="3" creationId="{23C7E184-A06C-4D48-B2BB-A60AE4E7A49C}"/>
          </ac:spMkLst>
        </pc:spChg>
      </pc:sldChg>
      <pc:sldChg chg="modSp mod">
        <pc:chgData name="SOUMYA VAJJHALA" userId="f3e3711e514002e0" providerId="LiveId" clId="{20A6D09A-1308-4F2C-A201-AC8A401A685A}" dt="2020-04-19T22:37:05.928" v="70" actId="20577"/>
        <pc:sldMkLst>
          <pc:docMk/>
          <pc:sldMk cId="2082043687" sldId="349"/>
        </pc:sldMkLst>
        <pc:spChg chg="mod">
          <ac:chgData name="SOUMYA VAJJHALA" userId="f3e3711e514002e0" providerId="LiveId" clId="{20A6D09A-1308-4F2C-A201-AC8A401A685A}" dt="2020-04-19T22:37:05.928" v="70" actId="20577"/>
          <ac:spMkLst>
            <pc:docMk/>
            <pc:sldMk cId="2082043687" sldId="349"/>
            <ac:spMk id="3" creationId="{E3C57327-27AE-4AF8-ADB1-C561BD78753E}"/>
          </ac:spMkLst>
        </pc:spChg>
      </pc:sldChg>
      <pc:sldChg chg="modSp mod">
        <pc:chgData name="SOUMYA VAJJHALA" userId="f3e3711e514002e0" providerId="LiveId" clId="{20A6D09A-1308-4F2C-A201-AC8A401A685A}" dt="2020-04-19T22:42:54.996" v="429" actId="12788"/>
        <pc:sldMkLst>
          <pc:docMk/>
          <pc:sldMk cId="1721393277" sldId="355"/>
        </pc:sldMkLst>
        <pc:graphicFrameChg chg="mod modGraphic">
          <ac:chgData name="SOUMYA VAJJHALA" userId="f3e3711e514002e0" providerId="LiveId" clId="{20A6D09A-1308-4F2C-A201-AC8A401A685A}" dt="2020-04-19T22:42:54.996" v="429" actId="12788"/>
          <ac:graphicFrameMkLst>
            <pc:docMk/>
            <pc:sldMk cId="1721393277" sldId="355"/>
            <ac:graphicFrameMk id="10" creationId="{B2BBE76E-77C4-47D3-A2BB-5F25BB7DD7BF}"/>
          </ac:graphicFrameMkLst>
        </pc:graphicFrameChg>
      </pc:sldChg>
      <pc:sldChg chg="modSp">
        <pc:chgData name="SOUMYA VAJJHALA" userId="f3e3711e514002e0" providerId="LiveId" clId="{20A6D09A-1308-4F2C-A201-AC8A401A685A}" dt="2020-04-19T22:43:04.108" v="431" actId="113"/>
        <pc:sldMkLst>
          <pc:docMk/>
          <pc:sldMk cId="944599345" sldId="356"/>
        </pc:sldMkLst>
        <pc:graphicFrameChg chg="mod">
          <ac:chgData name="SOUMYA VAJJHALA" userId="f3e3711e514002e0" providerId="LiveId" clId="{20A6D09A-1308-4F2C-A201-AC8A401A685A}" dt="2020-04-19T22:43:04.108" v="431" actId="113"/>
          <ac:graphicFrameMkLst>
            <pc:docMk/>
            <pc:sldMk cId="944599345" sldId="356"/>
            <ac:graphicFrameMk id="6" creationId="{27048A86-BBAE-411C-8ADF-8B61248FCB27}"/>
          </ac:graphicFrameMkLst>
        </pc:graphicFrameChg>
      </pc:sldChg>
      <pc:sldChg chg="modSp mod">
        <pc:chgData name="SOUMYA VAJJHALA" userId="f3e3711e514002e0" providerId="LiveId" clId="{20A6D09A-1308-4F2C-A201-AC8A401A685A}" dt="2020-04-19T22:43:27.128" v="485" actId="20577"/>
        <pc:sldMkLst>
          <pc:docMk/>
          <pc:sldMk cId="2486517489" sldId="357"/>
        </pc:sldMkLst>
        <pc:spChg chg="mod">
          <ac:chgData name="SOUMYA VAJJHALA" userId="f3e3711e514002e0" providerId="LiveId" clId="{20A6D09A-1308-4F2C-A201-AC8A401A685A}" dt="2020-04-19T22:43:27.128" v="485" actId="20577"/>
          <ac:spMkLst>
            <pc:docMk/>
            <pc:sldMk cId="2486517489" sldId="357"/>
            <ac:spMk id="2" creationId="{2E72FA56-E4AF-480C-8B0D-812F346C540D}"/>
          </ac:spMkLst>
        </pc:spChg>
        <pc:graphicFrameChg chg="mod">
          <ac:chgData name="SOUMYA VAJJHALA" userId="f3e3711e514002e0" providerId="LiveId" clId="{20A6D09A-1308-4F2C-A201-AC8A401A685A}" dt="2020-04-19T22:43:13.907" v="433" actId="113"/>
          <ac:graphicFrameMkLst>
            <pc:docMk/>
            <pc:sldMk cId="2486517489" sldId="357"/>
            <ac:graphicFrameMk id="8" creationId="{105DFB1D-C97B-44B0-B322-D73799CFBD67}"/>
          </ac:graphicFrameMkLst>
        </pc:graphicFrameChg>
      </pc:sldChg>
    </pc:docChg>
  </pc:docChgLst>
  <pc:docChgLst>
    <pc:chgData name="SOUMYA VAJJHALA" userId="f3e3711e514002e0" providerId="LiveId" clId="{C3B577A3-1556-4D9A-8B88-D1041771124E}"/>
    <pc:docChg chg="undo custSel addSld delSld modSld modMainMaster">
      <pc:chgData name="SOUMYA VAJJHALA" userId="f3e3711e514002e0" providerId="LiveId" clId="{C3B577A3-1556-4D9A-8B88-D1041771124E}" dt="2020-06-01T19:32:32.994" v="1075" actId="14100"/>
      <pc:docMkLst>
        <pc:docMk/>
      </pc:docMkLst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0" sldId="261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61"/>
            <ac:spMk id="9218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61"/>
            <ac:spMk id="18435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0" sldId="262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62"/>
            <ac:spMk id="8195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62"/>
            <ac:spMk id="12290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505" v="942" actId="27636"/>
        <pc:sldMkLst>
          <pc:docMk/>
          <pc:sldMk cId="0" sldId="264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64"/>
            <ac:spMk id="14338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505" v="942" actId="27636"/>
          <ac:spMkLst>
            <pc:docMk/>
            <pc:sldMk cId="0" sldId="264"/>
            <ac:spMk id="14339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3:57.100" v="953"/>
        <pc:sldMkLst>
          <pc:docMk/>
          <pc:sldMk cId="0" sldId="282"/>
        </pc:sldMkLst>
        <pc:spChg chg="mod">
          <ac:chgData name="SOUMYA VAJJHALA" userId="f3e3711e514002e0" providerId="LiveId" clId="{C3B577A3-1556-4D9A-8B88-D1041771124E}" dt="2020-06-01T16:23:46.496" v="948" actId="122"/>
          <ac:spMkLst>
            <pc:docMk/>
            <pc:sldMk cId="0" sldId="282"/>
            <ac:spMk id="1536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3:57.100" v="953"/>
          <ac:spMkLst>
            <pc:docMk/>
            <pc:sldMk cId="0" sldId="282"/>
            <ac:spMk id="15363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490" v="941" actId="27636"/>
        <pc:sldMkLst>
          <pc:docMk/>
          <pc:sldMk cId="0" sldId="283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83"/>
            <ac:spMk id="1331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490" v="941" actId="27636"/>
          <ac:spMkLst>
            <pc:docMk/>
            <pc:sldMk cId="0" sldId="283"/>
            <ac:spMk id="83971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0" sldId="286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86"/>
            <ac:spMk id="819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0" sldId="286"/>
            <ac:spMk id="12291" creationId="{00000000-0000-0000-0000-000000000000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893276855" sldId="297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93276855" sldId="297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93276855" sldId="297"/>
            <ac:spMk id="4" creationId="{00000000-0000-0000-0000-000000000000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374438671" sldId="298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374438671" sldId="298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374438671" sldId="298"/>
            <ac:spMk id="4" creationId="{00000000-0000-0000-0000-000000000000}"/>
          </ac:spMkLst>
        </pc:spChg>
      </pc:sldChg>
      <pc:sldChg chg="addSp delSp modSp del mod modTransition">
        <pc:chgData name="SOUMYA VAJJHALA" userId="f3e3711e514002e0" providerId="LiveId" clId="{C3B577A3-1556-4D9A-8B88-D1041771124E}" dt="2020-06-01T16:39:01.104" v="1029" actId="47"/>
        <pc:sldMkLst>
          <pc:docMk/>
          <pc:sldMk cId="2333722629" sldId="300"/>
        </pc:sldMkLst>
        <pc:spChg chg="del mod">
          <ac:chgData name="SOUMYA VAJJHALA" userId="f3e3711e514002e0" providerId="LiveId" clId="{C3B577A3-1556-4D9A-8B88-D1041771124E}" dt="2020-06-01T16:36:22.580" v="1013" actId="478"/>
          <ac:spMkLst>
            <pc:docMk/>
            <pc:sldMk cId="2333722629" sldId="300"/>
            <ac:spMk id="2" creationId="{00000000-0000-0000-0000-000000000000}"/>
          </ac:spMkLst>
        </pc:spChg>
        <pc:picChg chg="add del mod">
          <ac:chgData name="SOUMYA VAJJHALA" userId="f3e3711e514002e0" providerId="LiveId" clId="{C3B577A3-1556-4D9A-8B88-D1041771124E}" dt="2020-06-01T16:37:59.855" v="1018" actId="931"/>
          <ac:picMkLst>
            <pc:docMk/>
            <pc:sldMk cId="2333722629" sldId="300"/>
            <ac:picMk id="5" creationId="{55C650E1-35BF-4B82-B0DB-533A2C980204}"/>
          </ac:picMkLst>
        </pc:picChg>
        <pc:picChg chg="add del mod">
          <ac:chgData name="SOUMYA VAJJHALA" userId="f3e3711e514002e0" providerId="LiveId" clId="{C3B577A3-1556-4D9A-8B88-D1041771124E}" dt="2020-06-01T16:38:55.490" v="1027" actId="478"/>
          <ac:picMkLst>
            <pc:docMk/>
            <pc:sldMk cId="2333722629" sldId="300"/>
            <ac:picMk id="7" creationId="{A13FEFEB-5B3F-4376-AEC4-123192BA4D00}"/>
          </ac:picMkLst>
        </pc:picChg>
      </pc:sldChg>
      <pc:sldChg chg="modSp mod">
        <pc:chgData name="SOUMYA VAJJHALA" userId="f3e3711e514002e0" providerId="LiveId" clId="{C3B577A3-1556-4D9A-8B88-D1041771124E}" dt="2020-06-01T19:32:32.994" v="1075" actId="14100"/>
        <pc:sldMkLst>
          <pc:docMk/>
          <pc:sldMk cId="991294260" sldId="302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991294260" sldId="302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991294260" sldId="302"/>
            <ac:spMk id="3" creationId="{00000000-0000-0000-0000-000000000000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991294260" sldId="302"/>
            <ac:picMk id="10" creationId="{4994070F-B934-43A2-8EDA-6C7A74740353}"/>
          </ac:picMkLst>
        </pc:picChg>
        <pc:picChg chg="mod">
          <ac:chgData name="SOUMYA VAJJHALA" userId="f3e3711e514002e0" providerId="LiveId" clId="{C3B577A3-1556-4D9A-8B88-D1041771124E}" dt="2020-06-01T19:32:32.994" v="1075" actId="14100"/>
          <ac:picMkLst>
            <pc:docMk/>
            <pc:sldMk cId="991294260" sldId="302"/>
            <ac:picMk id="12" creationId="{680475A3-B29C-4B98-88D7-4FC907DBB259}"/>
          </ac:picMkLst>
        </pc:pic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341709459" sldId="303"/>
        </pc:sldMkLst>
        <pc:spChg chg="mod">
          <ac:chgData name="SOUMYA VAJJHALA" userId="f3e3711e514002e0" providerId="LiveId" clId="{C3B577A3-1556-4D9A-8B88-D1041771124E}" dt="2020-06-01T16:22:29.791" v="910" actId="27636"/>
          <ac:spMkLst>
            <pc:docMk/>
            <pc:sldMk cId="341709459" sldId="303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41709459" sldId="303"/>
            <ac:spMk id="3" creationId="{00000000-0000-0000-0000-000000000000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341709459" sldId="303"/>
            <ac:picMk id="14" creationId="{4051626D-F5FB-4EF4-9DBE-8920ACDD3965}"/>
          </ac:picMkLst>
        </pc:picChg>
      </pc:sldChg>
      <pc:sldChg chg="modSp mod modTransition">
        <pc:chgData name="SOUMYA VAJJHALA" userId="f3e3711e514002e0" providerId="LiveId" clId="{C3B577A3-1556-4D9A-8B88-D1041771124E}" dt="2020-06-01T16:23:42.441" v="947" actId="122"/>
        <pc:sldMkLst>
          <pc:docMk/>
          <pc:sldMk cId="3484340173" sldId="309"/>
        </pc:sldMkLst>
        <pc:spChg chg="mod">
          <ac:chgData name="SOUMYA VAJJHALA" userId="f3e3711e514002e0" providerId="LiveId" clId="{C3B577A3-1556-4D9A-8B88-D1041771124E}" dt="2020-06-01T16:23:42.441" v="947" actId="122"/>
          <ac:spMkLst>
            <pc:docMk/>
            <pc:sldMk cId="3484340173" sldId="309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564" v="946" actId="27636"/>
          <ac:spMkLst>
            <pc:docMk/>
            <pc:sldMk cId="3484340173" sldId="309"/>
            <ac:spMk id="3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1562725252" sldId="310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1562725252" sldId="310"/>
            <ac:spMk id="307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1562725252" sldId="310"/>
            <ac:spMk id="3075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10:34.219" v="530" actId="14100"/>
        <pc:sldMkLst>
          <pc:docMk/>
          <pc:sldMk cId="2043469658" sldId="311"/>
        </pc:sldMkLst>
        <pc:spChg chg="mod">
          <ac:chgData name="SOUMYA VAJJHALA" userId="f3e3711e514002e0" providerId="LiveId" clId="{C3B577A3-1556-4D9A-8B88-D1041771124E}" dt="2020-06-01T16:10:34.219" v="530" actId="14100"/>
          <ac:spMkLst>
            <pc:docMk/>
            <pc:sldMk cId="2043469658" sldId="311"/>
            <ac:spMk id="2" creationId="{00000000-0000-0000-0000-000000000000}"/>
          </ac:spMkLst>
        </pc:spChg>
        <pc:picChg chg="mod">
          <ac:chgData name="SOUMYA VAJJHALA" userId="f3e3711e514002e0" providerId="LiveId" clId="{C3B577A3-1556-4D9A-8B88-D1041771124E}" dt="2020-06-01T16:10:26.984" v="529" actId="1076"/>
          <ac:picMkLst>
            <pc:docMk/>
            <pc:sldMk cId="2043469658" sldId="311"/>
            <ac:picMk id="5" creationId="{D9611674-5160-4D44-8AC7-350A3047428B}"/>
          </ac:picMkLst>
        </pc:picChg>
      </pc:sldChg>
      <pc:sldChg chg="modSp mod modTransition">
        <pc:chgData name="SOUMYA VAJJHALA" userId="f3e3711e514002e0" providerId="LiveId" clId="{C3B577A3-1556-4D9A-8B88-D1041771124E}" dt="2020-06-01T16:22:57.464" v="940" actId="27636"/>
        <pc:sldMkLst>
          <pc:docMk/>
          <pc:sldMk cId="3462258980" sldId="319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462258980" sldId="319"/>
            <ac:spMk id="2" creationId="{4FCF8D9D-EA87-4DAF-B9F0-ACF2C8B33A96}"/>
          </ac:spMkLst>
        </pc:spChg>
        <pc:spChg chg="mod">
          <ac:chgData name="SOUMYA VAJJHALA" userId="f3e3711e514002e0" providerId="LiveId" clId="{C3B577A3-1556-4D9A-8B88-D1041771124E}" dt="2020-06-01T16:22:57.464" v="940" actId="27636"/>
          <ac:spMkLst>
            <pc:docMk/>
            <pc:sldMk cId="3462258980" sldId="319"/>
            <ac:spMk id="3" creationId="{79BCC849-BDB8-4293-B981-DB1FE7D76A88}"/>
          </ac:spMkLst>
        </pc:spChg>
      </pc:sldChg>
      <pc:sldChg chg="modSp mod modTransition">
        <pc:chgData name="SOUMYA VAJJHALA" userId="f3e3711e514002e0" providerId="LiveId" clId="{C3B577A3-1556-4D9A-8B88-D1041771124E}" dt="2020-06-01T16:22:57.536" v="943" actId="27636"/>
        <pc:sldMkLst>
          <pc:docMk/>
          <pc:sldMk cId="719196345" sldId="329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719196345" sldId="329"/>
            <ac:spMk id="307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536" v="943" actId="27636"/>
          <ac:spMkLst>
            <pc:docMk/>
            <pc:sldMk cId="719196345" sldId="329"/>
            <ac:spMk id="3075" creationId="{00000000-0000-0000-0000-000000000000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3953000011" sldId="330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953000011" sldId="330"/>
            <ac:spMk id="307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953000011" sldId="330"/>
            <ac:spMk id="3075" creationId="{00000000-0000-0000-0000-000000000000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1589156077" sldId="335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1589156077" sldId="335"/>
            <ac:spMk id="2" creationId="{D5BF1B28-7C3B-4506-AC2E-B5CCA5B9EBE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1589156077" sldId="335"/>
            <ac:spMk id="3" creationId="{FC27487D-C0E7-4743-9BF9-22EA4A2C6AAE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3458070761" sldId="336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458070761" sldId="336"/>
            <ac:spMk id="2" creationId="{006F90F5-09EA-4D4E-8524-47776F38FA7E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458070761" sldId="336"/>
            <ac:spMk id="3" creationId="{DBF606DD-E3ED-44EF-8B4B-474E5A92923A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443149610" sldId="337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443149610" sldId="337"/>
            <ac:spMk id="2" creationId="{006F90F5-09EA-4D4E-8524-47776F38FA7E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443149610" sldId="337"/>
            <ac:spMk id="3" creationId="{DBF606DD-E3ED-44EF-8B4B-474E5A92923A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156158517" sldId="338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156158517" sldId="338"/>
            <ac:spMk id="2" creationId="{006F90F5-09EA-4D4E-8524-47776F38FA7E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156158517" sldId="338"/>
            <ac:spMk id="3" creationId="{DBF606DD-E3ED-44EF-8B4B-474E5A92923A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2156158517" sldId="338"/>
            <ac:picMk id="6" creationId="{66F0C9BB-D3B4-459B-B7D4-6DACD72CFF83}"/>
          </ac:picMkLst>
        </pc:pic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357984852" sldId="339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357984852" sldId="339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357984852" sldId="339"/>
            <ac:spMk id="4" creationId="{00000000-0000-0000-0000-000000000000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2357984852" sldId="339"/>
            <ac:picMk id="6" creationId="{21583A78-EDF8-429D-A172-D2B17C49BF81}"/>
          </ac:picMkLst>
        </pc:picChg>
      </pc:sldChg>
      <pc:sldChg chg="addSp delSp modSp del mod modTransition">
        <pc:chgData name="SOUMYA VAJJHALA" userId="f3e3711e514002e0" providerId="LiveId" clId="{C3B577A3-1556-4D9A-8B88-D1041771124E}" dt="2020-06-01T16:27:13.179" v="983" actId="47"/>
        <pc:sldMkLst>
          <pc:docMk/>
          <pc:sldMk cId="3399516800" sldId="341"/>
        </pc:sldMkLst>
        <pc:spChg chg="mod">
          <ac:chgData name="SOUMYA VAJJHALA" userId="f3e3711e514002e0" providerId="LiveId" clId="{C3B577A3-1556-4D9A-8B88-D1041771124E}" dt="2020-06-01T16:24:25.489" v="959" actId="20577"/>
          <ac:spMkLst>
            <pc:docMk/>
            <pc:sldMk cId="3399516800" sldId="341"/>
            <ac:spMk id="2" creationId="{2E843CD7-1873-4F80-B310-49902857279D}"/>
          </ac:spMkLst>
        </pc:spChg>
        <pc:spChg chg="add del mod">
          <ac:chgData name="SOUMYA VAJJHALA" userId="f3e3711e514002e0" providerId="LiveId" clId="{C3B577A3-1556-4D9A-8B88-D1041771124E}" dt="2020-06-01T16:17:14.101" v="756" actId="478"/>
          <ac:spMkLst>
            <pc:docMk/>
            <pc:sldMk cId="3399516800" sldId="341"/>
            <ac:spMk id="4" creationId="{2E39DA35-C33F-4793-B7EA-DE93F86FAD79}"/>
          </ac:spMkLst>
        </pc:spChg>
        <pc:graphicFrameChg chg="add del">
          <ac:chgData name="SOUMYA VAJJHALA" userId="f3e3711e514002e0" providerId="LiveId" clId="{C3B577A3-1556-4D9A-8B88-D1041771124E}" dt="2020-06-01T16:17:14.101" v="756" actId="478"/>
          <ac:graphicFrameMkLst>
            <pc:docMk/>
            <pc:sldMk cId="3399516800" sldId="341"/>
            <ac:graphicFrameMk id="10" creationId="{B2BBE76E-77C4-47D3-A2BB-5F25BB7DD7BF}"/>
          </ac:graphicFrameMkLst>
        </pc:graphicFrameChg>
      </pc:sldChg>
      <pc:sldChg chg="modSp del mod modTransition">
        <pc:chgData name="SOUMYA VAJJHALA" userId="f3e3711e514002e0" providerId="LiveId" clId="{C3B577A3-1556-4D9A-8B88-D1041771124E}" dt="2020-06-01T16:26:43.607" v="982" actId="47"/>
        <pc:sldMkLst>
          <pc:docMk/>
          <pc:sldMk cId="2999030153" sldId="342"/>
        </pc:sldMkLst>
        <pc:spChg chg="mod">
          <ac:chgData name="SOUMYA VAJJHALA" userId="f3e3711e514002e0" providerId="LiveId" clId="{C3B577A3-1556-4D9A-8B88-D1041771124E}" dt="2020-06-01T16:22:57.536" v="944" actId="27636"/>
          <ac:spMkLst>
            <pc:docMk/>
            <pc:sldMk cId="2999030153" sldId="342"/>
            <ac:spMk id="2" creationId="{2E843CD7-1873-4F80-B310-49902857279D}"/>
          </ac:spMkLst>
        </pc:spChg>
      </pc:sldChg>
      <pc:sldChg chg="modSp mod modTransition">
        <pc:chgData name="SOUMYA VAJJHALA" userId="f3e3711e514002e0" providerId="LiveId" clId="{C3B577A3-1556-4D9A-8B88-D1041771124E}" dt="2020-06-01T16:22:57.110" v="938" actId="27636"/>
        <pc:sldMkLst>
          <pc:docMk/>
          <pc:sldMk cId="1659651135" sldId="343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1659651135" sldId="343"/>
            <ac:spMk id="2" creationId="{990B2A86-BE86-45A9-81BB-14818091231E}"/>
          </ac:spMkLst>
        </pc:spChg>
        <pc:spChg chg="mod">
          <ac:chgData name="SOUMYA VAJJHALA" userId="f3e3711e514002e0" providerId="LiveId" clId="{C3B577A3-1556-4D9A-8B88-D1041771124E}" dt="2020-06-01T16:22:57.110" v="938" actId="27636"/>
          <ac:spMkLst>
            <pc:docMk/>
            <pc:sldMk cId="1659651135" sldId="343"/>
            <ac:spMk id="3" creationId="{BA09AC8C-65E6-4678-ACA2-D065D8BA4E3A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3634236578" sldId="344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634236578" sldId="344"/>
            <ac:spMk id="2" creationId="{A0EDDB73-51EC-484F-8095-5B1AF55F51A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634236578" sldId="344"/>
            <ac:spMk id="3" creationId="{23C7E184-A06C-4D48-B2BB-A60AE4E7A49C}"/>
          </ac:spMkLst>
        </pc:spChg>
      </pc:sldChg>
      <pc:sldChg chg="modSp mod modTransition">
        <pc:chgData name="SOUMYA VAJJHALA" userId="f3e3711e514002e0" providerId="LiveId" clId="{C3B577A3-1556-4D9A-8B88-D1041771124E}" dt="2020-06-01T16:22:57.426" v="939" actId="27636"/>
        <pc:sldMkLst>
          <pc:docMk/>
          <pc:sldMk cId="2659505021" sldId="345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659505021" sldId="345"/>
            <ac:spMk id="2" creationId="{379FC669-E69C-423B-87A0-CB5ACBBD62A9}"/>
          </ac:spMkLst>
        </pc:spChg>
        <pc:spChg chg="mod">
          <ac:chgData name="SOUMYA VAJJHALA" userId="f3e3711e514002e0" providerId="LiveId" clId="{C3B577A3-1556-4D9A-8B88-D1041771124E}" dt="2020-06-01T16:22:57.426" v="939" actId="27636"/>
          <ac:spMkLst>
            <pc:docMk/>
            <pc:sldMk cId="2659505021" sldId="345"/>
            <ac:spMk id="3" creationId="{CB55FD5D-050F-4FB0-B261-7D63B58913E0}"/>
          </ac:spMkLst>
        </pc:sp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3201332551" sldId="346"/>
        </pc:sldMkLst>
        <pc:spChg chg="mod">
          <ac:chgData name="SOUMYA VAJJHALA" userId="f3e3711e514002e0" providerId="LiveId" clId="{C3B577A3-1556-4D9A-8B88-D1041771124E}" dt="2020-06-01T14:34:18.049" v="138" actId="207"/>
          <ac:spMkLst>
            <pc:docMk/>
            <pc:sldMk cId="3201332551" sldId="346"/>
            <ac:spMk id="2" creationId="{FD881026-1BB9-4A18-80FF-8B5A3C339EF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201332551" sldId="346"/>
            <ac:spMk id="3" creationId="{2C3C9703-1FEC-4901-B903-A8A2C3DB944E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3813675952" sldId="348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813675952" sldId="348"/>
            <ac:spMk id="2" creationId="{5F8DFB6E-4D71-4AE1-9208-5293AB022D83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3813675952" sldId="348"/>
            <ac:spMk id="3" creationId="{3E90D0E9-B3BE-4DB8-BD80-1C22C890B33C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3813675952" sldId="348"/>
            <ac:picMk id="6" creationId="{37329D0D-8A18-432A-BBDB-FFA09FBDDC8B}"/>
          </ac:picMkLst>
        </pc:pic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082043687" sldId="349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082043687" sldId="349"/>
            <ac:spMk id="2" creationId="{77D533B6-01A4-4D6F-8927-E0CCF0378717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082043687" sldId="349"/>
            <ac:spMk id="3" creationId="{E3C57327-27AE-4AF8-ADB1-C561BD78753E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2082043687" sldId="349"/>
            <ac:picMk id="6" creationId="{2FEEB4F4-F72F-487E-A922-433A8DB74190}"/>
          </ac:picMkLst>
        </pc:pic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88735464" sldId="350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8735464" sldId="350"/>
            <ac:spMk id="2" creationId="{E7CE562F-FB2D-439E-B70D-AED9E85155D3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8735464" sldId="350"/>
            <ac:spMk id="3" creationId="{B693BE3C-4F6E-4CB3-A937-C4D9D8DF5BF8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88735464" sldId="350"/>
            <ac:picMk id="7" creationId="{8AC82739-122D-4737-9493-13EB30654F00}"/>
          </ac:picMkLst>
        </pc:pic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540813492" sldId="351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540813492" sldId="351"/>
            <ac:spMk id="2" creationId="{47EB0B02-39F1-43E1-9B44-D2F07B16444C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540813492" sldId="351"/>
            <ac:spMk id="3" creationId="{25C8EEC6-87C4-4435-93F1-732268DF671F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2540813492" sldId="351"/>
            <ac:picMk id="6" creationId="{51756C2E-2A8A-4960-B50E-E0FFE6C2E9D5}"/>
          </ac:picMkLst>
        </pc:pic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507776954" sldId="352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507776954" sldId="352"/>
            <ac:spMk id="1331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507776954" sldId="352"/>
            <ac:spMk id="83971" creationId="{00000000-0000-0000-0000-000000000000}"/>
          </ac:spMkLst>
        </pc:spChg>
      </pc:sldChg>
      <pc:sldChg chg="modSp mod">
        <pc:chgData name="SOUMYA VAJJHALA" userId="f3e3711e514002e0" providerId="LiveId" clId="{C3B577A3-1556-4D9A-8B88-D1041771124E}" dt="2020-06-01T16:22:57.025" v="937"/>
        <pc:sldMkLst>
          <pc:docMk/>
          <pc:sldMk cId="2654559714" sldId="353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654559714" sldId="353"/>
            <ac:spMk id="2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2654559714" sldId="353"/>
            <ac:spMk id="4" creationId="{00000000-0000-0000-0000-000000000000}"/>
          </ac:spMkLst>
        </pc:spChg>
        <pc:picChg chg="mod">
          <ac:chgData name="SOUMYA VAJJHALA" userId="f3e3711e514002e0" providerId="LiveId" clId="{C3B577A3-1556-4D9A-8B88-D1041771124E}" dt="2020-06-01T16:22:57.025" v="937"/>
          <ac:picMkLst>
            <pc:docMk/>
            <pc:sldMk cId="2654559714" sldId="353"/>
            <ac:picMk id="7" creationId="{49E9F199-4074-4616-A627-37A68E25C18B}"/>
          </ac:picMkLst>
        </pc:picChg>
      </pc:sldChg>
      <pc:sldChg chg="modSp mod modTransition">
        <pc:chgData name="SOUMYA VAJJHALA" userId="f3e3711e514002e0" providerId="LiveId" clId="{C3B577A3-1556-4D9A-8B88-D1041771124E}" dt="2020-06-01T16:22:57.025" v="937"/>
        <pc:sldMkLst>
          <pc:docMk/>
          <pc:sldMk cId="861650523" sldId="354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61650523" sldId="354"/>
            <ac:spMk id="8194" creationId="{00000000-0000-0000-0000-000000000000}"/>
          </ac:spMkLst>
        </pc:spChg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861650523" sldId="354"/>
            <ac:spMk id="12291" creationId="{00000000-0000-0000-0000-000000000000}"/>
          </ac:spMkLst>
        </pc:spChg>
      </pc:sldChg>
      <pc:sldChg chg="addSp delSp modSp mod modTransition">
        <pc:chgData name="SOUMYA VAJJHALA" userId="f3e3711e514002e0" providerId="LiveId" clId="{C3B577A3-1556-4D9A-8B88-D1041771124E}" dt="2020-06-01T19:32:13.646" v="1072" actId="403"/>
        <pc:sldMkLst>
          <pc:docMk/>
          <pc:sldMk cId="1721393277" sldId="355"/>
        </pc:sldMkLst>
        <pc:spChg chg="mod">
          <ac:chgData name="SOUMYA VAJJHALA" userId="f3e3711e514002e0" providerId="LiveId" clId="{C3B577A3-1556-4D9A-8B88-D1041771124E}" dt="2020-06-01T16:28:20.708" v="997" actId="207"/>
          <ac:spMkLst>
            <pc:docMk/>
            <pc:sldMk cId="1721393277" sldId="355"/>
            <ac:spMk id="2" creationId="{2E843CD7-1873-4F80-B310-49902857279D}"/>
          </ac:spMkLst>
        </pc:spChg>
        <pc:spChg chg="add del mod">
          <ac:chgData name="SOUMYA VAJJHALA" userId="f3e3711e514002e0" providerId="LiveId" clId="{C3B577A3-1556-4D9A-8B88-D1041771124E}" dt="2020-06-01T16:28:10.816" v="995" actId="478"/>
          <ac:spMkLst>
            <pc:docMk/>
            <pc:sldMk cId="1721393277" sldId="355"/>
            <ac:spMk id="4" creationId="{6734CF98-D30C-42FB-BC6D-9D71BCF178EF}"/>
          </ac:spMkLst>
        </pc:spChg>
        <pc:spChg chg="add del mod">
          <ac:chgData name="SOUMYA VAJJHALA" userId="f3e3711e514002e0" providerId="LiveId" clId="{C3B577A3-1556-4D9A-8B88-D1041771124E}" dt="2020-06-01T16:28:28.817" v="1000" actId="3680"/>
          <ac:spMkLst>
            <pc:docMk/>
            <pc:sldMk cId="1721393277" sldId="355"/>
            <ac:spMk id="8" creationId="{C7C4B449-FAD9-4A1C-BEAF-4D20E3477865}"/>
          </ac:spMkLst>
        </pc:spChg>
        <pc:graphicFrameChg chg="add del mod ord modGraphic">
          <ac:chgData name="SOUMYA VAJJHALA" userId="f3e3711e514002e0" providerId="LiveId" clId="{C3B577A3-1556-4D9A-8B88-D1041771124E}" dt="2020-06-01T16:28:10.384" v="994" actId="3680"/>
          <ac:graphicFrameMkLst>
            <pc:docMk/>
            <pc:sldMk cId="1721393277" sldId="355"/>
            <ac:graphicFrameMk id="5" creationId="{64DC0301-103E-48A1-A7AD-45776B2346BE}"/>
          </ac:graphicFrameMkLst>
        </pc:graphicFrameChg>
        <pc:graphicFrameChg chg="add mod ord modGraphic">
          <ac:chgData name="SOUMYA VAJJHALA" userId="f3e3711e514002e0" providerId="LiveId" clId="{C3B577A3-1556-4D9A-8B88-D1041771124E}" dt="2020-06-01T19:32:13.646" v="1072" actId="403"/>
          <ac:graphicFrameMkLst>
            <pc:docMk/>
            <pc:sldMk cId="1721393277" sldId="355"/>
            <ac:graphicFrameMk id="9" creationId="{C63CEED5-2D95-4EB9-84CA-C89E5EABC2CF}"/>
          </ac:graphicFrameMkLst>
        </pc:graphicFrameChg>
        <pc:graphicFrameChg chg="add del modGraphic">
          <ac:chgData name="SOUMYA VAJJHALA" userId="f3e3711e514002e0" providerId="LiveId" clId="{C3B577A3-1556-4D9A-8B88-D1041771124E}" dt="2020-06-01T16:28:26.545" v="999" actId="478"/>
          <ac:graphicFrameMkLst>
            <pc:docMk/>
            <pc:sldMk cId="1721393277" sldId="355"/>
            <ac:graphicFrameMk id="10" creationId="{B2BBE76E-77C4-47D3-A2BB-5F25BB7DD7BF}"/>
          </ac:graphicFrameMkLst>
        </pc:graphicFrameChg>
      </pc:sldChg>
      <pc:sldChg chg="modSp modTransition">
        <pc:chgData name="SOUMYA VAJJHALA" userId="f3e3711e514002e0" providerId="LiveId" clId="{C3B577A3-1556-4D9A-8B88-D1041771124E}" dt="2020-06-01T16:22:57.025" v="937"/>
        <pc:sldMkLst>
          <pc:docMk/>
          <pc:sldMk cId="944599345" sldId="356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944599345" sldId="356"/>
            <ac:spMk id="2" creationId="{2E72FA56-E4AF-480C-8B0D-812F346C540D}"/>
          </ac:spMkLst>
        </pc:spChg>
      </pc:sldChg>
      <pc:sldChg chg="modTransition">
        <pc:chgData name="SOUMYA VAJJHALA" userId="f3e3711e514002e0" providerId="LiveId" clId="{C3B577A3-1556-4D9A-8B88-D1041771124E}" dt="2020-06-01T14:28:29.743" v="0"/>
        <pc:sldMkLst>
          <pc:docMk/>
          <pc:sldMk cId="2486517489" sldId="357"/>
        </pc:sldMkLst>
      </pc:sldChg>
      <pc:sldChg chg="addSp delSp modSp new mod">
        <pc:chgData name="SOUMYA VAJJHALA" userId="f3e3711e514002e0" providerId="LiveId" clId="{C3B577A3-1556-4D9A-8B88-D1041771124E}" dt="2020-06-01T16:27:29.384" v="984" actId="207"/>
        <pc:sldMkLst>
          <pc:docMk/>
          <pc:sldMk cId="481540818" sldId="358"/>
        </pc:sldMkLst>
        <pc:spChg chg="mod">
          <ac:chgData name="SOUMYA VAJJHALA" userId="f3e3711e514002e0" providerId="LiveId" clId="{C3B577A3-1556-4D9A-8B88-D1041771124E}" dt="2020-06-01T16:22:57.025" v="937"/>
          <ac:spMkLst>
            <pc:docMk/>
            <pc:sldMk cId="481540818" sldId="358"/>
            <ac:spMk id="2" creationId="{4CF8FA12-65A6-4C0D-BED6-0A15E202EBEC}"/>
          </ac:spMkLst>
        </pc:spChg>
        <pc:spChg chg="del">
          <ac:chgData name="SOUMYA VAJJHALA" userId="f3e3711e514002e0" providerId="LiveId" clId="{C3B577A3-1556-4D9A-8B88-D1041771124E}" dt="2020-06-01T16:17:45.512" v="787" actId="3680"/>
          <ac:spMkLst>
            <pc:docMk/>
            <pc:sldMk cId="481540818" sldId="358"/>
            <ac:spMk id="3" creationId="{5AADEACD-F01C-409D-9EAE-E3586BC7F5B3}"/>
          </ac:spMkLst>
        </pc:spChg>
        <pc:graphicFrameChg chg="add mod ord modGraphic">
          <ac:chgData name="SOUMYA VAJJHALA" userId="f3e3711e514002e0" providerId="LiveId" clId="{C3B577A3-1556-4D9A-8B88-D1041771124E}" dt="2020-06-01T16:27:29.384" v="984" actId="207"/>
          <ac:graphicFrameMkLst>
            <pc:docMk/>
            <pc:sldMk cId="481540818" sldId="358"/>
            <ac:graphicFrameMk id="4" creationId="{E16A8E22-0008-48C9-A0BF-3ECD79244EF8}"/>
          </ac:graphicFrameMkLst>
        </pc:graphicFrameChg>
      </pc:sldChg>
      <pc:sldChg chg="addSp delSp modSp add mod">
        <pc:chgData name="SOUMYA VAJJHALA" userId="f3e3711e514002e0" providerId="LiveId" clId="{C3B577A3-1556-4D9A-8B88-D1041771124E}" dt="2020-06-01T16:27:43.803" v="985" actId="207"/>
        <pc:sldMkLst>
          <pc:docMk/>
          <pc:sldMk cId="3408184543" sldId="359"/>
        </pc:sldMkLst>
        <pc:spChg chg="mod">
          <ac:chgData name="SOUMYA VAJJHALA" userId="f3e3711e514002e0" providerId="LiveId" clId="{C3B577A3-1556-4D9A-8B88-D1041771124E}" dt="2020-06-01T16:25:32.395" v="968" actId="122"/>
          <ac:spMkLst>
            <pc:docMk/>
            <pc:sldMk cId="3408184543" sldId="359"/>
            <ac:spMk id="2" creationId="{2E843CD7-1873-4F80-B310-49902857279D}"/>
          </ac:spMkLst>
        </pc:spChg>
        <pc:spChg chg="add del mod">
          <ac:chgData name="SOUMYA VAJJHALA" userId="f3e3711e514002e0" providerId="LiveId" clId="{C3B577A3-1556-4D9A-8B88-D1041771124E}" dt="2020-06-01T16:24:58.697" v="965" actId="3680"/>
          <ac:spMkLst>
            <pc:docMk/>
            <pc:sldMk cId="3408184543" sldId="359"/>
            <ac:spMk id="4" creationId="{29E3FF4B-E155-439C-BF30-2F771DC72B95}"/>
          </ac:spMkLst>
        </pc:spChg>
        <pc:graphicFrameChg chg="add mod ord modGraphic">
          <ac:chgData name="SOUMYA VAJJHALA" userId="f3e3711e514002e0" providerId="LiveId" clId="{C3B577A3-1556-4D9A-8B88-D1041771124E}" dt="2020-06-01T16:27:43.803" v="985" actId="207"/>
          <ac:graphicFrameMkLst>
            <pc:docMk/>
            <pc:sldMk cId="3408184543" sldId="359"/>
            <ac:graphicFrameMk id="5" creationId="{7008CC83-F8E4-4FD6-B513-88672583C27E}"/>
          </ac:graphicFrameMkLst>
        </pc:graphicFrameChg>
        <pc:graphicFrameChg chg="del modGraphic">
          <ac:chgData name="SOUMYA VAJJHALA" userId="f3e3711e514002e0" providerId="LiveId" clId="{C3B577A3-1556-4D9A-8B88-D1041771124E}" dt="2020-06-01T16:24:48.932" v="964" actId="478"/>
          <ac:graphicFrameMkLst>
            <pc:docMk/>
            <pc:sldMk cId="3408184543" sldId="359"/>
            <ac:graphicFrameMk id="10" creationId="{B2BBE76E-77C4-47D3-A2BB-5F25BB7DD7BF}"/>
          </ac:graphicFrameMkLst>
        </pc:graphicFrameChg>
      </pc:sldChg>
      <pc:sldChg chg="modSp add del mod">
        <pc:chgData name="SOUMYA VAJJHALA" userId="f3e3711e514002e0" providerId="LiveId" clId="{C3B577A3-1556-4D9A-8B88-D1041771124E}" dt="2020-06-01T19:32:16.710" v="1073" actId="47"/>
        <pc:sldMkLst>
          <pc:docMk/>
          <pc:sldMk cId="1687754012" sldId="360"/>
        </pc:sldMkLst>
        <pc:graphicFrameChg chg="modGraphic">
          <ac:chgData name="SOUMYA VAJJHALA" userId="f3e3711e514002e0" providerId="LiveId" clId="{C3B577A3-1556-4D9A-8B88-D1041771124E}" dt="2020-06-01T19:32:03.116" v="1069" actId="207"/>
          <ac:graphicFrameMkLst>
            <pc:docMk/>
            <pc:sldMk cId="1687754012" sldId="360"/>
            <ac:graphicFrameMk id="10" creationId="{B2BBE76E-77C4-47D3-A2BB-5F25BB7DD7BF}"/>
          </ac:graphicFrameMkLst>
        </pc:graphicFrameChg>
      </pc:sldChg>
      <pc:sldChg chg="addSp delSp modSp new mod">
        <pc:chgData name="SOUMYA VAJJHALA" userId="f3e3711e514002e0" providerId="LiveId" clId="{C3B577A3-1556-4D9A-8B88-D1041771124E}" dt="2020-06-01T16:41:42.287" v="1066" actId="12788"/>
        <pc:sldMkLst>
          <pc:docMk/>
          <pc:sldMk cId="1824303775" sldId="361"/>
        </pc:sldMkLst>
        <pc:spChg chg="mod">
          <ac:chgData name="SOUMYA VAJJHALA" userId="f3e3711e514002e0" providerId="LiveId" clId="{C3B577A3-1556-4D9A-8B88-D1041771124E}" dt="2020-06-01T16:41:37.457" v="1065" actId="947"/>
          <ac:spMkLst>
            <pc:docMk/>
            <pc:sldMk cId="1824303775" sldId="361"/>
            <ac:spMk id="2" creationId="{2D62F908-81B3-49F5-870A-40F405A87EDD}"/>
          </ac:spMkLst>
        </pc:spChg>
        <pc:spChg chg="del">
          <ac:chgData name="SOUMYA VAJJHALA" userId="f3e3711e514002e0" providerId="LiveId" clId="{C3B577A3-1556-4D9A-8B88-D1041771124E}" dt="2020-06-01T16:41:03.970" v="1054" actId="478"/>
          <ac:spMkLst>
            <pc:docMk/>
            <pc:sldMk cId="1824303775" sldId="361"/>
            <ac:spMk id="3" creationId="{A58AA8FF-92CD-42D8-8BFB-17757FF06889}"/>
          </ac:spMkLst>
        </pc:spChg>
        <pc:picChg chg="add del mod">
          <ac:chgData name="SOUMYA VAJJHALA" userId="f3e3711e514002e0" providerId="LiveId" clId="{C3B577A3-1556-4D9A-8B88-D1041771124E}" dt="2020-06-01T16:40:15.708" v="1046" actId="478"/>
          <ac:picMkLst>
            <pc:docMk/>
            <pc:sldMk cId="1824303775" sldId="361"/>
            <ac:picMk id="5" creationId="{03706E2E-23F2-451C-9B06-429EBF087AE4}"/>
          </ac:picMkLst>
        </pc:picChg>
        <pc:picChg chg="add mod">
          <ac:chgData name="SOUMYA VAJJHALA" userId="f3e3711e514002e0" providerId="LiveId" clId="{C3B577A3-1556-4D9A-8B88-D1041771124E}" dt="2020-06-01T16:41:42.287" v="1066" actId="12788"/>
          <ac:picMkLst>
            <pc:docMk/>
            <pc:sldMk cId="1824303775" sldId="361"/>
            <ac:picMk id="7" creationId="{6DFB3EC8-0196-441D-A712-1A70E5D5C25B}"/>
          </ac:picMkLst>
        </pc:picChg>
      </pc:sldChg>
      <pc:sldMasterChg chg="modTransition modSldLayout">
        <pc:chgData name="SOUMYA VAJJHALA" userId="f3e3711e514002e0" providerId="LiveId" clId="{C3B577A3-1556-4D9A-8B88-D1041771124E}" dt="2020-06-01T14:28:29.743" v="0"/>
        <pc:sldMasterMkLst>
          <pc:docMk/>
          <pc:sldMasterMk cId="3876367590" sldId="2147483663"/>
        </pc:sldMasterMkLst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4010741218" sldId="2147483664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1460343596" sldId="2147483665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3412130883" sldId="2147483666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764432993" sldId="2147483667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389089749" sldId="2147483668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3760319399" sldId="2147483669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2811694583" sldId="2147483670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1202152658" sldId="2147483671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553946349" sldId="2147483672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578056831" sldId="2147483673"/>
          </pc:sldLayoutMkLst>
        </pc:sldLayoutChg>
        <pc:sldLayoutChg chg="modTransition">
          <pc:chgData name="SOUMYA VAJJHALA" userId="f3e3711e514002e0" providerId="LiveId" clId="{C3B577A3-1556-4D9A-8B88-D1041771124E}" dt="2020-06-01T14:28:29.743" v="0"/>
          <pc:sldLayoutMkLst>
            <pc:docMk/>
            <pc:sldMasterMk cId="3876367590" sldId="2147483663"/>
            <pc:sldLayoutMk cId="3307868026" sldId="2147483674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28:40.183" v="5"/>
        <pc:sldMasterMkLst>
          <pc:docMk/>
          <pc:sldMasterMk cId="422577883" sldId="2147483677"/>
        </pc:sldMasterMkLst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450356311" sldId="2147483678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3748314826" sldId="2147483679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218865474" sldId="2147483680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3766014665" sldId="2147483681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3721486083" sldId="2147483682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1172590259" sldId="2147483683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2370482049" sldId="2147483684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2084084495" sldId="2147483685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1943400332" sldId="2147483686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3214066731" sldId="2147483692"/>
          </pc:sldLayoutMkLst>
        </pc:sldLayoutChg>
        <pc:sldLayoutChg chg="modTransition">
          <pc:chgData name="SOUMYA VAJJHALA" userId="f3e3711e514002e0" providerId="LiveId" clId="{C3B577A3-1556-4D9A-8B88-D1041771124E}" dt="2020-06-01T14:28:40.183" v="5"/>
          <pc:sldLayoutMkLst>
            <pc:docMk/>
            <pc:sldMasterMk cId="422577883" sldId="2147483677"/>
            <pc:sldLayoutMk cId="1950629068" sldId="2147483693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0:43.577" v="63"/>
        <pc:sldMasterMkLst>
          <pc:docMk/>
          <pc:sldMasterMk cId="2358486914" sldId="2147483696"/>
        </pc:sldMasterMkLst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2769541930" sldId="2147483697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1423459707" sldId="2147483698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3307150530" sldId="2147483699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1345458772" sldId="2147483700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425374162" sldId="2147483701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3879787486" sldId="2147483702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449819629" sldId="2147483703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359746315" sldId="2147483704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4154065478" sldId="2147483705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3502410388" sldId="2147483711"/>
          </pc:sldLayoutMkLst>
        </pc:sldLayoutChg>
        <pc:sldLayoutChg chg="modTransition">
          <pc:chgData name="SOUMYA VAJJHALA" userId="f3e3711e514002e0" providerId="LiveId" clId="{C3B577A3-1556-4D9A-8B88-D1041771124E}" dt="2020-06-01T14:30:43.577" v="63"/>
          <pc:sldLayoutMkLst>
            <pc:docMk/>
            <pc:sldMasterMk cId="2358486914" sldId="2147483696"/>
            <pc:sldLayoutMk cId="4033905624" sldId="2147483712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0:52.485" v="67"/>
        <pc:sldMasterMkLst>
          <pc:docMk/>
          <pc:sldMasterMk cId="756547980" sldId="2147483715"/>
        </pc:sldMasterMkLst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688608007" sldId="2147483716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704747091" sldId="2147483717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3901347251" sldId="2147483718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727702111" sldId="2147483719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749068189" sldId="2147483720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3321141153" sldId="2147483721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2552415864" sldId="2147483722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117051310" sldId="2147483723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3386070329" sldId="2147483724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792147715" sldId="2147483730"/>
          </pc:sldLayoutMkLst>
        </pc:sldLayoutChg>
        <pc:sldLayoutChg chg="modTransition">
          <pc:chgData name="SOUMYA VAJJHALA" userId="f3e3711e514002e0" providerId="LiveId" clId="{C3B577A3-1556-4D9A-8B88-D1041771124E}" dt="2020-06-01T14:30:52.485" v="67"/>
          <pc:sldLayoutMkLst>
            <pc:docMk/>
            <pc:sldMasterMk cId="756547980" sldId="2147483715"/>
            <pc:sldLayoutMk cId="1295793828" sldId="2147483731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0:59.283" v="68"/>
        <pc:sldMasterMkLst>
          <pc:docMk/>
          <pc:sldMasterMk cId="3647977291" sldId="2147483715"/>
        </pc:sldMasterMkLst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2858546577" sldId="2147483716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3333825874" sldId="2147483717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305445532" sldId="2147483718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3385693674" sldId="2147483719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835421375" sldId="2147483720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246386437" sldId="2147483721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369453815" sldId="2147483722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617501074" sldId="2147483723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4183767929" sldId="2147483724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1591657476" sldId="2147483725"/>
          </pc:sldLayoutMkLst>
        </pc:sldLayoutChg>
        <pc:sldLayoutChg chg="modTransition">
          <pc:chgData name="SOUMYA VAJJHALA" userId="f3e3711e514002e0" providerId="LiveId" clId="{C3B577A3-1556-4D9A-8B88-D1041771124E}" dt="2020-06-01T14:30:59.283" v="68"/>
          <pc:sldLayoutMkLst>
            <pc:docMk/>
            <pc:sldMasterMk cId="3647977291" sldId="2147483715"/>
            <pc:sldLayoutMk cId="2827698851" sldId="2147483726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2:38.752" v="100"/>
        <pc:sldMasterMkLst>
          <pc:docMk/>
          <pc:sldMasterMk cId="628569269" sldId="2147483729"/>
        </pc:sldMasterMkLst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2413644476" sldId="2147483730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3445467133" sldId="2147483731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1609843069" sldId="2147483732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3697970209" sldId="2147483733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1940721700" sldId="2147483734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1317611029" sldId="2147483735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3352262802" sldId="2147483736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68434247" sldId="2147483737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3377667205" sldId="2147483738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2086108754" sldId="2147483744"/>
          </pc:sldLayoutMkLst>
        </pc:sldLayoutChg>
        <pc:sldLayoutChg chg="modTransition">
          <pc:chgData name="SOUMYA VAJJHALA" userId="f3e3711e514002e0" providerId="LiveId" clId="{C3B577A3-1556-4D9A-8B88-D1041771124E}" dt="2020-06-01T14:32:38.752" v="100"/>
          <pc:sldLayoutMkLst>
            <pc:docMk/>
            <pc:sldMasterMk cId="628569269" sldId="2147483729"/>
            <pc:sldLayoutMk cId="2197579694" sldId="2147483745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0:51" v="66"/>
        <pc:sldMasterMkLst>
          <pc:docMk/>
          <pc:sldMasterMk cId="1806396731" sldId="2147483734"/>
        </pc:sldMasterMkLst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4128532947" sldId="2147483735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3439913285" sldId="2147483736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650062121" sldId="2147483737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1395818129" sldId="2147483738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3971804854" sldId="2147483739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2708570739" sldId="2147483740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1991749528" sldId="2147483741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4081692717" sldId="2147483742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3183197007" sldId="2147483743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1207545891" sldId="2147483749"/>
          </pc:sldLayoutMkLst>
        </pc:sldLayoutChg>
        <pc:sldLayoutChg chg="modTransition">
          <pc:chgData name="SOUMYA VAJJHALA" userId="f3e3711e514002e0" providerId="LiveId" clId="{C3B577A3-1556-4D9A-8B88-D1041771124E}" dt="2020-06-01T14:30:51" v="66"/>
          <pc:sldLayoutMkLst>
            <pc:docMk/>
            <pc:sldMasterMk cId="1806396731" sldId="2147483734"/>
            <pc:sldLayoutMk cId="2181682525" sldId="2147483750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4:33:49.912" v="124"/>
        <pc:sldMasterMkLst>
          <pc:docMk/>
          <pc:sldMasterMk cId="3762752994" sldId="2147483748"/>
        </pc:sldMasterMkLst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363879419" sldId="2147483749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1064405163" sldId="2147483750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2055656365" sldId="2147483751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500736147" sldId="2147483752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737982556" sldId="2147483753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1979617669" sldId="2147483754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569833280" sldId="2147483755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805319586" sldId="2147483756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2689906903" sldId="2147483757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953532153" sldId="2147483758"/>
          </pc:sldLayoutMkLst>
        </pc:sldLayoutChg>
        <pc:sldLayoutChg chg="modTransition">
          <pc:chgData name="SOUMYA VAJJHALA" userId="f3e3711e514002e0" providerId="LiveId" clId="{C3B577A3-1556-4D9A-8B88-D1041771124E}" dt="2020-06-01T14:33:49.912" v="124"/>
          <pc:sldLayoutMkLst>
            <pc:docMk/>
            <pc:sldMasterMk cId="3762752994" sldId="2147483748"/>
            <pc:sldLayoutMk cId="3127819106" sldId="2147483759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6:22:20.461" v="886"/>
        <pc:sldMasterMkLst>
          <pc:docMk/>
          <pc:sldMasterMk cId="1767287574" sldId="2147483762"/>
        </pc:sldMasterMkLst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3323262234" sldId="2147483763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2341765515" sldId="2147483764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4023909192" sldId="2147483765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975339923" sldId="2147483766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1486671203" sldId="2147483767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3959370485" sldId="2147483768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3381196031" sldId="2147483769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715673709" sldId="2147483770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2314200976" sldId="2147483771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3345199494" sldId="2147483772"/>
          </pc:sldLayoutMkLst>
        </pc:sldLayoutChg>
        <pc:sldLayoutChg chg="modTransition">
          <pc:chgData name="SOUMYA VAJJHALA" userId="f3e3711e514002e0" providerId="LiveId" clId="{C3B577A3-1556-4D9A-8B88-D1041771124E}" dt="2020-06-01T16:22:20.461" v="886"/>
          <pc:sldLayoutMkLst>
            <pc:docMk/>
            <pc:sldMasterMk cId="1767287574" sldId="2147483762"/>
            <pc:sldLayoutMk cId="226439876" sldId="2147483773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6:22:29.506" v="902"/>
        <pc:sldMasterMkLst>
          <pc:docMk/>
          <pc:sldMasterMk cId="652969136" sldId="2147483776"/>
        </pc:sldMasterMkLst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1439350084" sldId="2147483777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528874779" sldId="2147483778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842440633" sldId="2147483779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608209128" sldId="2147483780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379097237" sldId="2147483781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517612270" sldId="2147483782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885605849" sldId="2147483783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972121920" sldId="2147483784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481457994" sldId="2147483785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3126742681" sldId="2147483791"/>
          </pc:sldLayoutMkLst>
        </pc:sldLayoutChg>
        <pc:sldLayoutChg chg="modTransition">
          <pc:chgData name="SOUMYA VAJJHALA" userId="f3e3711e514002e0" providerId="LiveId" clId="{C3B577A3-1556-4D9A-8B88-D1041771124E}" dt="2020-06-01T16:22:29.506" v="902"/>
          <pc:sldLayoutMkLst>
            <pc:docMk/>
            <pc:sldMasterMk cId="652969136" sldId="2147483776"/>
            <pc:sldLayoutMk cId="2169121303" sldId="2147483792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6:22:43.226" v="913"/>
        <pc:sldMasterMkLst>
          <pc:docMk/>
          <pc:sldMasterMk cId="3268060543" sldId="2147483795"/>
        </pc:sldMasterMkLst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1801010871" sldId="2147483796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932359651" sldId="2147483797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1442674017" sldId="2147483798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3415848821" sldId="2147483799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3304833008" sldId="2147483800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3490276281" sldId="2147483801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3806297728" sldId="2147483802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2284528651" sldId="2147483803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65267644" sldId="2147483804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3581761174" sldId="2147483811"/>
          </pc:sldLayoutMkLst>
        </pc:sldLayoutChg>
        <pc:sldLayoutChg chg="modTransition">
          <pc:chgData name="SOUMYA VAJJHALA" userId="f3e3711e514002e0" providerId="LiveId" clId="{C3B577A3-1556-4D9A-8B88-D1041771124E}" dt="2020-06-01T16:22:43.226" v="913"/>
          <pc:sldLayoutMkLst>
            <pc:docMk/>
            <pc:sldMasterMk cId="3268060543" sldId="2147483795"/>
            <pc:sldLayoutMk cId="4168199275" sldId="2147483812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6:22:49.909" v="925"/>
        <pc:sldMasterMkLst>
          <pc:docMk/>
          <pc:sldMasterMk cId="1644583594" sldId="2147483815"/>
        </pc:sldMasterMkLst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1590884122" sldId="2147483816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1648314931" sldId="2147483817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727163112" sldId="2147483818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4128831166" sldId="2147483819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562022015" sldId="2147483820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2077975823" sldId="2147483821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3062452522" sldId="2147483822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1199974996" sldId="2147483823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2696573931" sldId="2147483824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3759784758" sldId="2147483830"/>
          </pc:sldLayoutMkLst>
        </pc:sldLayoutChg>
        <pc:sldLayoutChg chg="modTransition">
          <pc:chgData name="SOUMYA VAJJHALA" userId="f3e3711e514002e0" providerId="LiveId" clId="{C3B577A3-1556-4D9A-8B88-D1041771124E}" dt="2020-06-01T16:22:49.909" v="925"/>
          <pc:sldLayoutMkLst>
            <pc:docMk/>
            <pc:sldMasterMk cId="1644583594" sldId="2147483815"/>
            <pc:sldLayoutMk cId="3585213628" sldId="2147483831"/>
          </pc:sldLayoutMkLst>
        </pc:sldLayoutChg>
      </pc:sldMasterChg>
      <pc:sldMasterChg chg="modTransition modSldLayout">
        <pc:chgData name="SOUMYA VAJJHALA" userId="f3e3711e514002e0" providerId="LiveId" clId="{C3B577A3-1556-4D9A-8B88-D1041771124E}" dt="2020-06-01T16:22:57.025" v="937"/>
        <pc:sldMasterMkLst>
          <pc:docMk/>
          <pc:sldMasterMk cId="1576476689" sldId="2147483834"/>
        </pc:sldMasterMkLst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618367971" sldId="2147483835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1857460817" sldId="2147483836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1065677544" sldId="2147483837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814843647" sldId="2147483838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2008013121" sldId="2147483839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229977762" sldId="2147483840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2703850191" sldId="2147483841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1327245156" sldId="2147483842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2862262628" sldId="2147483843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551919030" sldId="2147483844"/>
          </pc:sldLayoutMkLst>
        </pc:sldLayoutChg>
        <pc:sldLayoutChg chg="modTransition">
          <pc:chgData name="SOUMYA VAJJHALA" userId="f3e3711e514002e0" providerId="LiveId" clId="{C3B577A3-1556-4D9A-8B88-D1041771124E}" dt="2020-06-01T16:22:57.025" v="937"/>
          <pc:sldLayoutMkLst>
            <pc:docMk/>
            <pc:sldMasterMk cId="1576476689" sldId="2147483834"/>
            <pc:sldLayoutMk cId="3703698937" sldId="2147483845"/>
          </pc:sldLayoutMkLst>
        </pc:sldLayoutChg>
      </pc:sldMasterChg>
    </pc:docChg>
  </pc:docChgLst>
  <pc:docChgLst>
    <pc:chgData name="SOUMYA VAJJHALA" userId="f3e3711e514002e0" providerId="LiveId" clId="{A170DAFB-7D9A-49AE-B912-20915D61354E}"/>
    <pc:docChg chg="undo addSld delSld modSld modMainMaster">
      <pc:chgData name="SOUMYA VAJJHALA" userId="f3e3711e514002e0" providerId="LiveId" clId="{A170DAFB-7D9A-49AE-B912-20915D61354E}" dt="2019-07-13T17:58:35.505" v="1553" actId="20577"/>
      <pc:docMkLst>
        <pc:docMk/>
      </pc:docMkLst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61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62"/>
        </pc:sldMkLst>
      </pc:sldChg>
      <pc:sldChg chg="modSp modTransition">
        <pc:chgData name="SOUMYA VAJJHALA" userId="f3e3711e514002e0" providerId="LiveId" clId="{A170DAFB-7D9A-49AE-B912-20915D61354E}" dt="2019-07-13T17:58:35.505" v="1553" actId="20577"/>
        <pc:sldMkLst>
          <pc:docMk/>
          <pc:sldMk cId="0" sldId="264"/>
        </pc:sldMkLst>
        <pc:spChg chg="mod">
          <ac:chgData name="SOUMYA VAJJHALA" userId="f3e3711e514002e0" providerId="LiveId" clId="{A170DAFB-7D9A-49AE-B912-20915D61354E}" dt="2019-07-13T17:58:35.505" v="1553" actId="20577"/>
          <ac:spMkLst>
            <pc:docMk/>
            <pc:sldMk cId="0" sldId="264"/>
            <ac:spMk id="14339" creationId="{00000000-0000-0000-0000-000000000000}"/>
          </ac:spMkLst>
        </pc:spChg>
      </pc:sldChg>
      <pc:sldChg chg="modSp modTransition">
        <pc:chgData name="SOUMYA VAJJHALA" userId="f3e3711e514002e0" providerId="LiveId" clId="{A170DAFB-7D9A-49AE-B912-20915D61354E}" dt="2019-07-13T17:57:42.538" v="1547" actId="20577"/>
        <pc:sldMkLst>
          <pc:docMk/>
          <pc:sldMk cId="0" sldId="266"/>
        </pc:sldMkLst>
        <pc:spChg chg="mod">
          <ac:chgData name="SOUMYA VAJJHALA" userId="f3e3711e514002e0" providerId="LiveId" clId="{A170DAFB-7D9A-49AE-B912-20915D61354E}" dt="2019-07-13T17:57:42.538" v="1547" actId="20577"/>
          <ac:spMkLst>
            <pc:docMk/>
            <pc:sldMk cId="0" sldId="266"/>
            <ac:spMk id="12291" creationId="{00000000-0000-0000-0000-000000000000}"/>
          </ac:spMkLst>
        </pc:spChg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82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83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86"/>
        </pc:sldMkLst>
      </pc:sldChg>
      <pc:sldChg chg="del">
        <pc:chgData name="SOUMYA VAJJHALA" userId="f3e3711e514002e0" providerId="LiveId" clId="{A170DAFB-7D9A-49AE-B912-20915D61354E}" dt="2019-07-13T15:02:32.785" v="135" actId="2696"/>
        <pc:sldMkLst>
          <pc:docMk/>
          <pc:sldMk cId="0" sldId="290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93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0" sldId="294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4278129669" sldId="296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893276855" sldId="297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2374438671" sldId="298"/>
        </pc:sldMkLst>
      </pc:sldChg>
      <pc:sldChg chg="addSp modSp modTransition modAnim">
        <pc:chgData name="SOUMYA VAJJHALA" userId="f3e3711e514002e0" providerId="LiveId" clId="{A170DAFB-7D9A-49AE-B912-20915D61354E}" dt="2019-07-13T17:52:15.914" v="1530"/>
        <pc:sldMkLst>
          <pc:docMk/>
          <pc:sldMk cId="2333722629" sldId="300"/>
        </pc:sldMkLst>
        <pc:picChg chg="add mod">
          <ac:chgData name="SOUMYA VAJJHALA" userId="f3e3711e514002e0" providerId="LiveId" clId="{A170DAFB-7D9A-49AE-B912-20915D61354E}" dt="2019-07-13T17:48:18.506" v="1517" actId="1076"/>
          <ac:picMkLst>
            <pc:docMk/>
            <pc:sldMk cId="2333722629" sldId="300"/>
            <ac:picMk id="3" creationId="{7A7E6869-04A5-42D4-9EF1-30808361AB91}"/>
          </ac:picMkLst>
        </pc:picChg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991294260" sldId="302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341709459" sldId="303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3484340173" sldId="309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1562725252" sldId="310"/>
        </pc:sldMkLst>
      </pc:sldChg>
      <pc:sldChg chg="addSp delSp modSp modTransition">
        <pc:chgData name="SOUMYA VAJJHALA" userId="f3e3711e514002e0" providerId="LiveId" clId="{A170DAFB-7D9A-49AE-B912-20915D61354E}" dt="2019-07-13T17:52:15.914" v="1530"/>
        <pc:sldMkLst>
          <pc:docMk/>
          <pc:sldMk cId="2043469658" sldId="311"/>
        </pc:sldMkLst>
        <pc:spChg chg="add del mod">
          <ac:chgData name="SOUMYA VAJJHALA" userId="f3e3711e514002e0" providerId="LiveId" clId="{A170DAFB-7D9A-49AE-B912-20915D61354E}" dt="2019-07-13T14:50:40.692" v="19" actId="931"/>
          <ac:spMkLst>
            <pc:docMk/>
            <pc:sldMk cId="2043469658" sldId="311"/>
            <ac:spMk id="3" creationId="{E50DBFCE-5FFD-4AEF-B532-53FAE8379B06}"/>
          </ac:spMkLst>
        </pc:spChg>
        <pc:picChg chg="del">
          <ac:chgData name="SOUMYA VAJJHALA" userId="f3e3711e514002e0" providerId="LiveId" clId="{A170DAFB-7D9A-49AE-B912-20915D61354E}" dt="2019-07-13T14:41:02.743" v="0" actId="478"/>
          <ac:picMkLst>
            <pc:docMk/>
            <pc:sldMk cId="2043469658" sldId="311"/>
            <ac:picMk id="6" creationId="{940DF03F-E6D3-4F50-825E-E933EF050398}"/>
          </ac:picMkLst>
        </pc:picChg>
        <pc:picChg chg="add mod">
          <ac:chgData name="SOUMYA VAJJHALA" userId="f3e3711e514002e0" providerId="LiveId" clId="{A170DAFB-7D9A-49AE-B912-20915D61354E}" dt="2019-07-13T14:50:44.215" v="21" actId="1076"/>
          <ac:picMkLst>
            <pc:docMk/>
            <pc:sldMk cId="2043469658" sldId="311"/>
            <ac:picMk id="7" creationId="{F92B3926-B062-41C2-A731-C8F157B0EB75}"/>
          </ac:picMkLst>
        </pc:picChg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1194367274" sldId="315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2675268681" sldId="316"/>
        </pc:sldMkLst>
      </pc:sldChg>
      <pc:sldChg chg="modSp modTransition">
        <pc:chgData name="SOUMYA VAJJHALA" userId="f3e3711e514002e0" providerId="LiveId" clId="{A170DAFB-7D9A-49AE-B912-20915D61354E}" dt="2019-07-13T17:54:01.432" v="1542" actId="20577"/>
        <pc:sldMkLst>
          <pc:docMk/>
          <pc:sldMk cId="3462258980" sldId="319"/>
        </pc:sldMkLst>
        <pc:spChg chg="mod">
          <ac:chgData name="SOUMYA VAJJHALA" userId="f3e3711e514002e0" providerId="LiveId" clId="{A170DAFB-7D9A-49AE-B912-20915D61354E}" dt="2019-07-13T17:54:01.432" v="1542" actId="20577"/>
          <ac:spMkLst>
            <pc:docMk/>
            <pc:sldMk cId="3462258980" sldId="319"/>
            <ac:spMk id="3" creationId="{79BCC849-BDB8-4293-B981-DB1FE7D76A88}"/>
          </ac:spMkLst>
        </pc:spChg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4007954996" sldId="320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1013613273" sldId="324"/>
        </pc:sldMkLst>
      </pc:sldChg>
      <pc:sldChg chg="modSp modTransition">
        <pc:chgData name="SOUMYA VAJJHALA" userId="f3e3711e514002e0" providerId="LiveId" clId="{A170DAFB-7D9A-49AE-B912-20915D61354E}" dt="2019-07-13T17:52:15.914" v="1530"/>
        <pc:sldMkLst>
          <pc:docMk/>
          <pc:sldMk cId="1814197913" sldId="325"/>
        </pc:sldMkLst>
        <pc:graphicFrameChg chg="modGraphic">
          <ac:chgData name="SOUMYA VAJJHALA" userId="f3e3711e514002e0" providerId="LiveId" clId="{A170DAFB-7D9A-49AE-B912-20915D61354E}" dt="2019-07-13T14:48:28.348" v="12" actId="20577"/>
          <ac:graphicFrameMkLst>
            <pc:docMk/>
            <pc:sldMk cId="1814197913" sldId="325"/>
            <ac:graphicFrameMk id="4" creationId="{D35A8F23-C7BD-4C44-9A72-049501438962}"/>
          </ac:graphicFrameMkLst>
        </pc:graphicFrameChg>
      </pc:sldChg>
      <pc:sldChg chg="mod modTransition">
        <pc:chgData name="SOUMYA VAJJHALA" userId="f3e3711e514002e0" providerId="LiveId" clId="{A170DAFB-7D9A-49AE-B912-20915D61354E}" dt="2019-07-13T17:52:15.914" v="1530"/>
        <pc:sldMkLst>
          <pc:docMk/>
          <pc:sldMk cId="3060323012" sldId="326"/>
        </pc:sldMkLst>
      </pc:sldChg>
      <pc:sldChg chg="mod modTransition">
        <pc:chgData name="SOUMYA VAJJHALA" userId="f3e3711e514002e0" providerId="LiveId" clId="{A170DAFB-7D9A-49AE-B912-20915D61354E}" dt="2019-07-13T17:52:15.914" v="1530"/>
        <pc:sldMkLst>
          <pc:docMk/>
          <pc:sldMk cId="3752785949" sldId="327"/>
        </pc:sldMkLst>
      </pc:sldChg>
      <pc:sldChg chg="modTransition">
        <pc:chgData name="SOUMYA VAJJHALA" userId="f3e3711e514002e0" providerId="LiveId" clId="{A170DAFB-7D9A-49AE-B912-20915D61354E}" dt="2019-07-13T17:52:15.914" v="1530"/>
        <pc:sldMkLst>
          <pc:docMk/>
          <pc:sldMk cId="1136236604" sldId="328"/>
        </pc:sldMkLst>
      </pc:sldChg>
      <pc:sldChg chg="modSp modTransition">
        <pc:chgData name="SOUMYA VAJJHALA" userId="f3e3711e514002e0" providerId="LiveId" clId="{A170DAFB-7D9A-49AE-B912-20915D61354E}" dt="2019-07-13T17:52:15.914" v="1530"/>
        <pc:sldMkLst>
          <pc:docMk/>
          <pc:sldMk cId="719196345" sldId="329"/>
        </pc:sldMkLst>
        <pc:spChg chg="mod">
          <ac:chgData name="SOUMYA VAJJHALA" userId="f3e3711e514002e0" providerId="LiveId" clId="{A170DAFB-7D9A-49AE-B912-20915D61354E}" dt="2019-07-13T15:09:01.185" v="744" actId="1076"/>
          <ac:spMkLst>
            <pc:docMk/>
            <pc:sldMk cId="719196345" sldId="329"/>
            <ac:spMk id="3074" creationId="{00000000-0000-0000-0000-000000000000}"/>
          </ac:spMkLst>
        </pc:spChg>
        <pc:spChg chg="mod">
          <ac:chgData name="SOUMYA VAJJHALA" userId="f3e3711e514002e0" providerId="LiveId" clId="{A170DAFB-7D9A-49AE-B912-20915D61354E}" dt="2019-07-13T15:11:30.819" v="984" actId="14"/>
          <ac:spMkLst>
            <pc:docMk/>
            <pc:sldMk cId="719196345" sldId="329"/>
            <ac:spMk id="3075" creationId="{00000000-0000-0000-0000-000000000000}"/>
          </ac:spMkLst>
        </pc:spChg>
      </pc:sldChg>
      <pc:sldChg chg="modSp add modTransition">
        <pc:chgData name="SOUMYA VAJJHALA" userId="f3e3711e514002e0" providerId="LiveId" clId="{A170DAFB-7D9A-49AE-B912-20915D61354E}" dt="2019-07-13T17:52:15.914" v="1530"/>
        <pc:sldMkLst>
          <pc:docMk/>
          <pc:sldMk cId="3953000011" sldId="330"/>
        </pc:sldMkLst>
        <pc:spChg chg="mod">
          <ac:chgData name="SOUMYA VAJJHALA" userId="f3e3711e514002e0" providerId="LiveId" clId="{A170DAFB-7D9A-49AE-B912-20915D61354E}" dt="2019-07-13T15:07:49.819" v="731" actId="20577"/>
          <ac:spMkLst>
            <pc:docMk/>
            <pc:sldMk cId="3953000011" sldId="330"/>
            <ac:spMk id="3074" creationId="{00000000-0000-0000-0000-000000000000}"/>
          </ac:spMkLst>
        </pc:spChg>
        <pc:spChg chg="mod">
          <ac:chgData name="SOUMYA VAJJHALA" userId="f3e3711e514002e0" providerId="LiveId" clId="{A170DAFB-7D9A-49AE-B912-20915D61354E}" dt="2019-07-13T15:24:17.725" v="1515" actId="20577"/>
          <ac:spMkLst>
            <pc:docMk/>
            <pc:sldMk cId="3953000011" sldId="330"/>
            <ac:spMk id="3075" creationId="{00000000-0000-0000-0000-000000000000}"/>
          </ac:spMkLst>
        </pc:spChg>
      </pc:sldChg>
      <pc:sldMasterChg chg="modTransition modSldLayout">
        <pc:chgData name="SOUMYA VAJJHALA" userId="f3e3711e514002e0" providerId="LiveId" clId="{A170DAFB-7D9A-49AE-B912-20915D61354E}" dt="2019-07-13T17:52:15.914" v="1530"/>
        <pc:sldMasterMkLst>
          <pc:docMk/>
          <pc:sldMasterMk cId="0" sldId="2147483649"/>
        </pc:sldMasterMkLst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2507567071" sldId="2147483650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3770578681" sldId="2147483651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4190327587" sldId="2147483652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1348991440" sldId="2147483653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3884663124" sldId="2147483654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4236098708" sldId="2147483655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2735883755" sldId="2147483656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927695552" sldId="2147483657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239994879" sldId="2147483658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2588317358" sldId="2147483659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1005820599" sldId="2147483660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3413029745" sldId="2147483661"/>
          </pc:sldLayoutMkLst>
        </pc:sldLayoutChg>
        <pc:sldLayoutChg chg="modTransition">
          <pc:chgData name="SOUMYA VAJJHALA" userId="f3e3711e514002e0" providerId="LiveId" clId="{A170DAFB-7D9A-49AE-B912-20915D61354E}" dt="2019-07-13T17:52:15.914" v="1530"/>
          <pc:sldLayoutMkLst>
            <pc:docMk/>
            <pc:sldMasterMk cId="0" sldId="2147483649"/>
            <pc:sldLayoutMk cId="3448174869" sldId="2147483662"/>
          </pc:sldLayoutMkLst>
        </pc:sldLayoutChg>
      </pc:sldMasterChg>
    </pc:docChg>
  </pc:docChgLst>
  <pc:docChgLst>
    <pc:chgData name="SOUMYA VAJJHALA" userId="f3e3711e514002e0" providerId="LiveId" clId="{256A690E-2051-4FBF-89D3-EED2DED0FE83}"/>
    <pc:docChg chg="undo custSel mod modSld modMainMaster">
      <pc:chgData name="SOUMYA VAJJHALA" userId="f3e3711e514002e0" providerId="LiveId" clId="{256A690E-2051-4FBF-89D3-EED2DED0FE83}" dt="2020-09-28T00:58:28.862" v="141" actId="26606"/>
      <pc:docMkLst>
        <pc:docMk/>
      </pc:docMkLst>
      <pc:sldChg chg="addSp modSp mod modTransition modAnim">
        <pc:chgData name="SOUMYA VAJJHALA" userId="f3e3711e514002e0" providerId="LiveId" clId="{256A690E-2051-4FBF-89D3-EED2DED0FE83}" dt="2020-09-28T00:50:58.149" v="44" actId="948"/>
        <pc:sldMkLst>
          <pc:docMk/>
          <pc:sldMk cId="0" sldId="261"/>
        </pc:sldMkLst>
        <pc:spChg chg="mod">
          <ac:chgData name="SOUMYA VAJJHALA" userId="f3e3711e514002e0" providerId="LiveId" clId="{256A690E-2051-4FBF-89D3-EED2DED0FE83}" dt="2020-09-28T00:50:58.149" v="44" actId="948"/>
          <ac:spMkLst>
            <pc:docMk/>
            <pc:sldMk cId="0" sldId="261"/>
            <ac:spMk id="18435" creationId="{00000000-0000-0000-0000-000000000000}"/>
          </ac:spMkLst>
        </pc:spChg>
        <pc:picChg chg="add mod">
          <ac:chgData name="SOUMYA VAJJHALA" userId="f3e3711e514002e0" providerId="LiveId" clId="{256A690E-2051-4FBF-89D3-EED2DED0FE83}" dt="2020-09-28T00:49:09.064" v="38" actId="1076"/>
          <ac:picMkLst>
            <pc:docMk/>
            <pc:sldMk cId="0" sldId="261"/>
            <ac:picMk id="2" creationId="{0C2A98D4-3062-4B28-B302-08BBE1325105}"/>
          </ac:picMkLst>
        </pc:picChg>
      </pc:sldChg>
      <pc:sldChg chg="delSp mod modTransition delAnim">
        <pc:chgData name="SOUMYA VAJJHALA" userId="f3e3711e514002e0" providerId="LiveId" clId="{256A690E-2051-4FBF-89D3-EED2DED0FE83}" dt="2020-09-28T00:49:48.397" v="41" actId="478"/>
        <pc:sldMkLst>
          <pc:docMk/>
          <pc:sldMk cId="0" sldId="262"/>
        </pc:sldMkLst>
        <pc:picChg chg="del">
          <ac:chgData name="SOUMYA VAJJHALA" userId="f3e3711e514002e0" providerId="LiveId" clId="{256A690E-2051-4FBF-89D3-EED2DED0FE83}" dt="2020-09-28T00:49:48.397" v="41" actId="478"/>
          <ac:picMkLst>
            <pc:docMk/>
            <pc:sldMk cId="0" sldId="262"/>
            <ac:picMk id="2" creationId="{CE022989-54C3-4353-BDE3-2F81DB22F2CF}"/>
          </ac:picMkLst>
        </pc:picChg>
      </pc:sldChg>
      <pc:sldChg chg="modSp mod modTransition">
        <pc:chgData name="SOUMYA VAJJHALA" userId="f3e3711e514002e0" providerId="LiveId" clId="{256A690E-2051-4FBF-89D3-EED2DED0FE83}" dt="2020-09-28T00:51:24.550" v="45" actId="948"/>
        <pc:sldMkLst>
          <pc:docMk/>
          <pc:sldMk cId="0" sldId="264"/>
        </pc:sldMkLst>
        <pc:spChg chg="mod">
          <ac:chgData name="SOUMYA VAJJHALA" userId="f3e3711e514002e0" providerId="LiveId" clId="{256A690E-2051-4FBF-89D3-EED2DED0FE83}" dt="2020-09-28T00:51:24.550" v="45" actId="948"/>
          <ac:spMkLst>
            <pc:docMk/>
            <pc:sldMk cId="0" sldId="264"/>
            <ac:spMk id="14339" creationId="{00000000-0000-0000-0000-000000000000}"/>
          </ac:spMkLst>
        </pc:spChg>
      </pc:sldChg>
      <pc:sldChg chg="modSp mod modTransition chgLayout">
        <pc:chgData name="SOUMYA VAJJHALA" userId="f3e3711e514002e0" providerId="LiveId" clId="{256A690E-2051-4FBF-89D3-EED2DED0FE83}" dt="2020-09-28T00:55:56.224" v="111" actId="948"/>
        <pc:sldMkLst>
          <pc:docMk/>
          <pc:sldMk cId="0" sldId="282"/>
        </pc:sldMkLst>
        <pc:spChg chg="mod ord">
          <ac:chgData name="SOUMYA VAJJHALA" userId="f3e3711e514002e0" providerId="LiveId" clId="{256A690E-2051-4FBF-89D3-EED2DED0FE83}" dt="2020-09-28T00:55:56.224" v="111" actId="948"/>
          <ac:spMkLst>
            <pc:docMk/>
            <pc:sldMk cId="0" sldId="282"/>
            <ac:spMk id="15362" creationId="{00000000-0000-0000-0000-000000000000}"/>
          </ac:spMkLst>
        </pc:spChg>
        <pc:spChg chg="mod ord">
          <ac:chgData name="SOUMYA VAJJHALA" userId="f3e3711e514002e0" providerId="LiveId" clId="{256A690E-2051-4FBF-89D3-EED2DED0FE83}" dt="2020-09-28T00:55:51.094" v="109" actId="948"/>
          <ac:spMkLst>
            <pc:docMk/>
            <pc:sldMk cId="0" sldId="282"/>
            <ac:spMk id="15363" creationId="{00000000-0000-0000-0000-000000000000}"/>
          </ac:spMkLst>
        </pc:spChg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0" sldId="283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0" sldId="286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893276855" sldId="297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374438671" sldId="298"/>
        </pc:sldMkLst>
      </pc:sldChg>
      <pc:sldChg chg="modSp mod modTransition">
        <pc:chgData name="SOUMYA VAJJHALA" userId="f3e3711e514002e0" providerId="LiveId" clId="{256A690E-2051-4FBF-89D3-EED2DED0FE83}" dt="2020-09-28T00:54:16.244" v="73" actId="948"/>
        <pc:sldMkLst>
          <pc:docMk/>
          <pc:sldMk cId="991294260" sldId="302"/>
        </pc:sldMkLst>
        <pc:spChg chg="mod">
          <ac:chgData name="SOUMYA VAJJHALA" userId="f3e3711e514002e0" providerId="LiveId" clId="{256A690E-2051-4FBF-89D3-EED2DED0FE83}" dt="2020-09-28T00:53:51.896" v="69" actId="122"/>
          <ac:spMkLst>
            <pc:docMk/>
            <pc:sldMk cId="991294260" sldId="302"/>
            <ac:spMk id="2" creationId="{00000000-0000-0000-0000-000000000000}"/>
          </ac:spMkLst>
        </pc:spChg>
        <pc:spChg chg="mod">
          <ac:chgData name="SOUMYA VAJJHALA" userId="f3e3711e514002e0" providerId="LiveId" clId="{256A690E-2051-4FBF-89D3-EED2DED0FE83}" dt="2020-09-28T00:54:16.244" v="73" actId="948"/>
          <ac:spMkLst>
            <pc:docMk/>
            <pc:sldMk cId="991294260" sldId="302"/>
            <ac:spMk id="3" creationId="{00000000-0000-0000-0000-000000000000}"/>
          </ac:spMkLst>
        </pc:spChg>
      </pc:sldChg>
      <pc:sldChg chg="modSp mod modTransition">
        <pc:chgData name="SOUMYA VAJJHALA" userId="f3e3711e514002e0" providerId="LiveId" clId="{256A690E-2051-4FBF-89D3-EED2DED0FE83}" dt="2020-09-28T00:54:29.626" v="77" actId="207"/>
        <pc:sldMkLst>
          <pc:docMk/>
          <pc:sldMk cId="341709459" sldId="303"/>
        </pc:sldMkLst>
        <pc:spChg chg="mod">
          <ac:chgData name="SOUMYA VAJJHALA" userId="f3e3711e514002e0" providerId="LiveId" clId="{256A690E-2051-4FBF-89D3-EED2DED0FE83}" dt="2020-09-28T00:54:20.248" v="75" actId="122"/>
          <ac:spMkLst>
            <pc:docMk/>
            <pc:sldMk cId="341709459" sldId="303"/>
            <ac:spMk id="2" creationId="{00000000-0000-0000-0000-000000000000}"/>
          </ac:spMkLst>
        </pc:spChg>
        <pc:spChg chg="mod">
          <ac:chgData name="SOUMYA VAJJHALA" userId="f3e3711e514002e0" providerId="LiveId" clId="{256A690E-2051-4FBF-89D3-EED2DED0FE83}" dt="2020-09-28T00:54:29.626" v="77" actId="207"/>
          <ac:spMkLst>
            <pc:docMk/>
            <pc:sldMk cId="341709459" sldId="303"/>
            <ac:spMk id="3" creationId="{00000000-0000-0000-0000-000000000000}"/>
          </ac:spMkLst>
        </pc:spChg>
      </pc:sldChg>
      <pc:sldChg chg="modSp mod modTransition">
        <pc:chgData name="SOUMYA VAJJHALA" userId="f3e3711e514002e0" providerId="LiveId" clId="{256A690E-2051-4FBF-89D3-EED2DED0FE83}" dt="2020-09-28T00:55:28.725" v="105" actId="20577"/>
        <pc:sldMkLst>
          <pc:docMk/>
          <pc:sldMk cId="3484340173" sldId="309"/>
        </pc:sldMkLst>
        <pc:spChg chg="mod">
          <ac:chgData name="SOUMYA VAJJHALA" userId="f3e3711e514002e0" providerId="LiveId" clId="{256A690E-2051-4FBF-89D3-EED2DED0FE83}" dt="2020-09-28T00:54:36.262" v="78" actId="207"/>
          <ac:spMkLst>
            <pc:docMk/>
            <pc:sldMk cId="3484340173" sldId="309"/>
            <ac:spMk id="2" creationId="{00000000-0000-0000-0000-000000000000}"/>
          </ac:spMkLst>
        </pc:spChg>
        <pc:spChg chg="mod">
          <ac:chgData name="SOUMYA VAJJHALA" userId="f3e3711e514002e0" providerId="LiveId" clId="{256A690E-2051-4FBF-89D3-EED2DED0FE83}" dt="2020-09-28T00:55:28.725" v="105" actId="20577"/>
          <ac:spMkLst>
            <pc:docMk/>
            <pc:sldMk cId="3484340173" sldId="309"/>
            <ac:spMk id="3" creationId="{00000000-0000-0000-0000-000000000000}"/>
          </ac:spMkLst>
        </pc:spChg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1562725252" sldId="310"/>
        </pc:sldMkLst>
      </pc:sldChg>
      <pc:sldChg chg="addSp delSp modSp mod modTransition setBg modClrScheme delAnim modAnim setClrOvrMap chgLayout">
        <pc:chgData name="SOUMYA VAJJHALA" userId="f3e3711e514002e0" providerId="LiveId" clId="{256A690E-2051-4FBF-89D3-EED2DED0FE83}" dt="2020-09-28T00:58:28.862" v="141" actId="26606"/>
        <pc:sldMkLst>
          <pc:docMk/>
          <pc:sldMk cId="2043469658" sldId="311"/>
        </pc:sldMkLst>
        <pc:spChg chg="mod ord">
          <ac:chgData name="SOUMYA VAJJHALA" userId="f3e3711e514002e0" providerId="LiveId" clId="{256A690E-2051-4FBF-89D3-EED2DED0FE83}" dt="2020-09-28T00:58:28.862" v="141" actId="26606"/>
          <ac:spMkLst>
            <pc:docMk/>
            <pc:sldMk cId="2043469658" sldId="311"/>
            <ac:spMk id="2" creationId="{00000000-0000-0000-0000-000000000000}"/>
          </ac:spMkLst>
        </pc:spChg>
        <pc:spChg chg="add del mod">
          <ac:chgData name="SOUMYA VAJJHALA" userId="f3e3711e514002e0" providerId="LiveId" clId="{256A690E-2051-4FBF-89D3-EED2DED0FE83}" dt="2020-09-28T00:57:41.165" v="113" actId="700"/>
          <ac:spMkLst>
            <pc:docMk/>
            <pc:sldMk cId="2043469658" sldId="311"/>
            <ac:spMk id="6" creationId="{8E68F6D0-8D62-474B-A35E-60F0AE578780}"/>
          </ac:spMkLst>
        </pc:spChg>
        <pc:spChg chg="add mod ord">
          <ac:chgData name="SOUMYA VAJJHALA" userId="f3e3711e514002e0" providerId="LiveId" clId="{256A690E-2051-4FBF-89D3-EED2DED0FE83}" dt="2020-09-28T00:58:28.862" v="141" actId="26606"/>
          <ac:spMkLst>
            <pc:docMk/>
            <pc:sldMk cId="2043469658" sldId="311"/>
            <ac:spMk id="7" creationId="{2A60473C-C388-43A9-B75E-C1E4ABD77119}"/>
          </ac:spMkLst>
        </pc:spChg>
        <pc:spChg chg="add del">
          <ac:chgData name="SOUMYA VAJJHALA" userId="f3e3711e514002e0" providerId="LiveId" clId="{256A690E-2051-4FBF-89D3-EED2DED0FE83}" dt="2020-09-28T00:58:28.862" v="141" actId="26606"/>
          <ac:spMkLst>
            <pc:docMk/>
            <pc:sldMk cId="2043469658" sldId="311"/>
            <ac:spMk id="12" creationId="{B0513689-D00A-4D15-B8A3-AA50EC4B2BB9}"/>
          </ac:spMkLst>
        </pc:spChg>
        <pc:picChg chg="add del mod">
          <ac:chgData name="SOUMYA VAJJHALA" userId="f3e3711e514002e0" providerId="LiveId" clId="{256A690E-2051-4FBF-89D3-EED2DED0FE83}" dt="2020-09-28T00:43:49.306" v="1" actId="21"/>
          <ac:picMkLst>
            <pc:docMk/>
            <pc:sldMk cId="2043469658" sldId="311"/>
            <ac:picMk id="3" creationId="{DF02E990-BC2A-4C9B-AB9F-3DC959E11E93}"/>
          </ac:picMkLst>
        </pc:picChg>
        <pc:picChg chg="del">
          <ac:chgData name="SOUMYA VAJJHALA" userId="f3e3711e514002e0" providerId="LiveId" clId="{256A690E-2051-4FBF-89D3-EED2DED0FE83}" dt="2020-09-28T00:57:36.201" v="112" actId="478"/>
          <ac:picMkLst>
            <pc:docMk/>
            <pc:sldMk cId="2043469658" sldId="311"/>
            <ac:picMk id="5" creationId="{D9611674-5160-4D44-8AC7-350A3047428B}"/>
          </ac:picMkLst>
        </pc:picChg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462258980" sldId="319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719196345" sldId="329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953000011" sldId="330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1589156077" sldId="335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458070761" sldId="336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443149610" sldId="337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156158517" sldId="338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357984852" sldId="339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1659651135" sldId="343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634236578" sldId="344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659505021" sldId="345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201332551" sldId="346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813675952" sldId="348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082043687" sldId="349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88735464" sldId="350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540813492" sldId="351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507776954" sldId="352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2654559714" sldId="353"/>
        </pc:sldMkLst>
      </pc:sldChg>
      <pc:sldChg chg="modSp mod modTransition">
        <pc:chgData name="SOUMYA VAJJHALA" userId="f3e3711e514002e0" providerId="LiveId" clId="{256A690E-2051-4FBF-89D3-EED2DED0FE83}" dt="2020-09-28T00:51:40.158" v="46" actId="948"/>
        <pc:sldMkLst>
          <pc:docMk/>
          <pc:sldMk cId="861650523" sldId="354"/>
        </pc:sldMkLst>
        <pc:spChg chg="mod">
          <ac:chgData name="SOUMYA VAJJHALA" userId="f3e3711e514002e0" providerId="LiveId" clId="{256A690E-2051-4FBF-89D3-EED2DED0FE83}" dt="2020-09-28T00:51:40.158" v="46" actId="948"/>
          <ac:spMkLst>
            <pc:docMk/>
            <pc:sldMk cId="861650523" sldId="354"/>
            <ac:spMk id="12291" creationId="{00000000-0000-0000-0000-000000000000}"/>
          </ac:spMkLst>
        </pc:spChg>
      </pc:sldChg>
      <pc:sldChg chg="modSp mod modTransition">
        <pc:chgData name="SOUMYA VAJJHALA" userId="f3e3711e514002e0" providerId="LiveId" clId="{256A690E-2051-4FBF-89D3-EED2DED0FE83}" dt="2020-09-28T00:53:30.431" v="67" actId="20577"/>
        <pc:sldMkLst>
          <pc:docMk/>
          <pc:sldMk cId="1721393277" sldId="355"/>
        </pc:sldMkLst>
        <pc:graphicFrameChg chg="modGraphic">
          <ac:chgData name="SOUMYA VAJJHALA" userId="f3e3711e514002e0" providerId="LiveId" clId="{256A690E-2051-4FBF-89D3-EED2DED0FE83}" dt="2020-09-28T00:53:30.431" v="67" actId="20577"/>
          <ac:graphicFrameMkLst>
            <pc:docMk/>
            <pc:sldMk cId="1721393277" sldId="355"/>
            <ac:graphicFrameMk id="9" creationId="{C63CEED5-2D95-4EB9-84CA-C89E5EABC2CF}"/>
          </ac:graphicFrameMkLst>
        </pc:graphicFrameChg>
      </pc:sldChg>
      <pc:sldChg chg="modSp mod modTransition">
        <pc:chgData name="SOUMYA VAJJHALA" userId="f3e3711e514002e0" providerId="LiveId" clId="{256A690E-2051-4FBF-89D3-EED2DED0FE83}" dt="2020-09-28T00:52:29.146" v="53" actId="113"/>
        <pc:sldMkLst>
          <pc:docMk/>
          <pc:sldMk cId="944599345" sldId="356"/>
        </pc:sldMkLst>
        <pc:spChg chg="mod">
          <ac:chgData name="SOUMYA VAJJHALA" userId="f3e3711e514002e0" providerId="LiveId" clId="{256A690E-2051-4FBF-89D3-EED2DED0FE83}" dt="2020-09-28T00:52:19.435" v="51" actId="948"/>
          <ac:spMkLst>
            <pc:docMk/>
            <pc:sldMk cId="944599345" sldId="356"/>
            <ac:spMk id="2" creationId="{2E72FA56-E4AF-480C-8B0D-812F346C540D}"/>
          </ac:spMkLst>
        </pc:spChg>
        <pc:graphicFrameChg chg="mod">
          <ac:chgData name="SOUMYA VAJJHALA" userId="f3e3711e514002e0" providerId="LiveId" clId="{256A690E-2051-4FBF-89D3-EED2DED0FE83}" dt="2020-09-28T00:52:29.146" v="53" actId="113"/>
          <ac:graphicFrameMkLst>
            <pc:docMk/>
            <pc:sldMk cId="944599345" sldId="356"/>
            <ac:graphicFrameMk id="6" creationId="{27048A86-BBAE-411C-8ADF-8B61248FCB27}"/>
          </ac:graphicFrameMkLst>
        </pc:graphicFrameChg>
      </pc:sldChg>
      <pc:sldChg chg="modSp mod modTransition">
        <pc:chgData name="SOUMYA VAJJHALA" userId="f3e3711e514002e0" providerId="LiveId" clId="{256A690E-2051-4FBF-89D3-EED2DED0FE83}" dt="2020-09-28T00:53:17.308" v="61" actId="27918"/>
        <pc:sldMkLst>
          <pc:docMk/>
          <pc:sldMk cId="2486517489" sldId="357"/>
        </pc:sldMkLst>
        <pc:spChg chg="mod">
          <ac:chgData name="SOUMYA VAJJHALA" userId="f3e3711e514002e0" providerId="LiveId" clId="{256A690E-2051-4FBF-89D3-EED2DED0FE83}" dt="2020-09-28T00:52:38.960" v="56" actId="948"/>
          <ac:spMkLst>
            <pc:docMk/>
            <pc:sldMk cId="2486517489" sldId="357"/>
            <ac:spMk id="2" creationId="{2E72FA56-E4AF-480C-8B0D-812F346C540D}"/>
          </ac:spMkLst>
        </pc:spChg>
        <pc:graphicFrameChg chg="mod">
          <ac:chgData name="SOUMYA VAJJHALA" userId="f3e3711e514002e0" providerId="LiveId" clId="{256A690E-2051-4FBF-89D3-EED2DED0FE83}" dt="2020-09-28T00:52:46.101" v="58" actId="113"/>
          <ac:graphicFrameMkLst>
            <pc:docMk/>
            <pc:sldMk cId="2486517489" sldId="357"/>
            <ac:graphicFrameMk id="8" creationId="{105DFB1D-C97B-44B0-B322-D73799CFBD67}"/>
          </ac:graphicFrameMkLst>
        </pc:graphicFrameChg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481540818" sldId="358"/>
        </pc:sldMkLst>
      </pc:sldChg>
      <pc:sldChg chg="modTransition">
        <pc:chgData name="SOUMYA VAJJHALA" userId="f3e3711e514002e0" providerId="LiveId" clId="{256A690E-2051-4FBF-89D3-EED2DED0FE83}" dt="2020-09-28T00:44:42.673" v="36"/>
        <pc:sldMkLst>
          <pc:docMk/>
          <pc:sldMk cId="3408184543" sldId="359"/>
        </pc:sldMkLst>
      </pc:sldChg>
      <pc:sldChg chg="addSp delSp modSp mod modTransition modAnim">
        <pc:chgData name="SOUMYA VAJJHALA" userId="f3e3711e514002e0" providerId="LiveId" clId="{256A690E-2051-4FBF-89D3-EED2DED0FE83}" dt="2020-09-28T00:44:42.673" v="36"/>
        <pc:sldMkLst>
          <pc:docMk/>
          <pc:sldMk cId="1824303775" sldId="361"/>
        </pc:sldMkLst>
        <pc:picChg chg="add mod">
          <ac:chgData name="SOUMYA VAJJHALA" userId="f3e3711e514002e0" providerId="LiveId" clId="{256A690E-2051-4FBF-89D3-EED2DED0FE83}" dt="2020-09-28T00:43:58.056" v="4" actId="1076"/>
          <ac:picMkLst>
            <pc:docMk/>
            <pc:sldMk cId="1824303775" sldId="361"/>
            <ac:picMk id="4" creationId="{A9CDC651-FCF8-4B27-B083-3B10ABCCB8CF}"/>
          </ac:picMkLst>
        </pc:picChg>
        <pc:picChg chg="del">
          <ac:chgData name="SOUMYA VAJJHALA" userId="f3e3711e514002e0" providerId="LiveId" clId="{256A690E-2051-4FBF-89D3-EED2DED0FE83}" dt="2020-09-28T00:43:53.660" v="2" actId="478"/>
          <ac:picMkLst>
            <pc:docMk/>
            <pc:sldMk cId="1824303775" sldId="361"/>
            <ac:picMk id="7" creationId="{6DFB3EC8-0196-441D-A712-1A70E5D5C25B}"/>
          </ac:picMkLst>
        </pc:picChg>
      </pc:sldChg>
      <pc:sldMasterChg chg="modTransition modSldLayout">
        <pc:chgData name="SOUMYA VAJJHALA" userId="f3e3711e514002e0" providerId="LiveId" clId="{256A690E-2051-4FBF-89D3-EED2DED0FE83}" dt="2020-09-28T00:44:42.673" v="36"/>
        <pc:sldMasterMkLst>
          <pc:docMk/>
          <pc:sldMasterMk cId="0" sldId="2147483649"/>
        </pc:sldMasterMkLst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2507567071" sldId="2147483650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3770578681" sldId="2147483651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4190327587" sldId="2147483652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1348991440" sldId="2147483653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3884663124" sldId="2147483654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4236098708" sldId="2147483655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2735883755" sldId="2147483656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927695552" sldId="2147483657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239994879" sldId="2147483658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2588317358" sldId="2147483659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1005820599" sldId="2147483660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3413029745" sldId="2147483661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0" sldId="2147483649"/>
            <pc:sldLayoutMk cId="3448174869" sldId="2147483662"/>
          </pc:sldLayoutMkLst>
        </pc:sldLayoutChg>
      </pc:sldMasterChg>
      <pc:sldMasterChg chg="modTransition modSldLayout">
        <pc:chgData name="SOUMYA VAJJHALA" userId="f3e3711e514002e0" providerId="LiveId" clId="{256A690E-2051-4FBF-89D3-EED2DED0FE83}" dt="2020-09-28T00:44:42.673" v="36"/>
        <pc:sldMasterMkLst>
          <pc:docMk/>
          <pc:sldMasterMk cId="1576476689" sldId="2147483834"/>
        </pc:sldMasterMkLst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618367971" sldId="2147483835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1857460817" sldId="2147483836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1065677544" sldId="2147483837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814843647" sldId="2147483838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2008013121" sldId="2147483839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229977762" sldId="2147483840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2703850191" sldId="2147483841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1327245156" sldId="2147483842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2862262628" sldId="2147483843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551919030" sldId="2147483844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3703698937" sldId="2147483845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3573291112" sldId="2147483846"/>
          </pc:sldLayoutMkLst>
        </pc:sldLayoutChg>
        <pc:sldLayoutChg chg="modTransition">
          <pc:chgData name="SOUMYA VAJJHALA" userId="f3e3711e514002e0" providerId="LiveId" clId="{256A690E-2051-4FBF-89D3-EED2DED0FE83}" dt="2020-09-28T00:44:42.673" v="36"/>
          <pc:sldLayoutMkLst>
            <pc:docMk/>
            <pc:sldMasterMk cId="1576476689" sldId="2147483834"/>
            <pc:sldLayoutMk cId="1664154455" sldId="2147483847"/>
          </pc:sldLayoutMkLst>
        </pc:sldLayoutChg>
      </pc:sldMasterChg>
    </pc:docChg>
  </pc:docChgLst>
  <pc:docChgLst>
    <pc:chgData name="SOUMYA VAJJHALA" userId="f3e3711e514002e0" providerId="LiveId" clId="{B51612E4-928E-4CA9-9C6E-CFE6B96089FC}"/>
    <pc:docChg chg="custSel modSld modMainMaster">
      <pc:chgData name="SOUMYA VAJJHALA" userId="f3e3711e514002e0" providerId="LiveId" clId="{B51612E4-928E-4CA9-9C6E-CFE6B96089FC}" dt="2020-11-08T23:55:48.014" v="74" actId="478"/>
      <pc:docMkLst>
        <pc:docMk/>
      </pc:docMkLst>
      <pc:sldChg chg="delSp mod modTransition delAnim">
        <pc:chgData name="SOUMYA VAJJHALA" userId="f3e3711e514002e0" providerId="LiveId" clId="{B51612E4-928E-4CA9-9C6E-CFE6B96089FC}" dt="2020-11-08T23:54:45.077" v="73"/>
        <pc:sldMkLst>
          <pc:docMk/>
          <pc:sldMk cId="0" sldId="261"/>
        </pc:sldMkLst>
        <pc:picChg chg="del">
          <ac:chgData name="SOUMYA VAJJHALA" userId="f3e3711e514002e0" providerId="LiveId" clId="{B51612E4-928E-4CA9-9C6E-CFE6B96089FC}" dt="2020-11-08T23:31:32.231" v="48" actId="21"/>
          <ac:picMkLst>
            <pc:docMk/>
            <pc:sldMk cId="0" sldId="261"/>
            <ac:picMk id="2" creationId="{0C2A98D4-3062-4B28-B302-08BBE1325105}"/>
          </ac:picMkLst>
        </pc:picChg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0" sldId="262"/>
        </pc:sldMkLst>
      </pc:sldChg>
      <pc:sldChg chg="addSp delSp modSp mod modTransition delAnim modAnim">
        <pc:chgData name="SOUMYA VAJJHALA" userId="f3e3711e514002e0" providerId="LiveId" clId="{B51612E4-928E-4CA9-9C6E-CFE6B96089FC}" dt="2020-11-08T23:54:45.077" v="73"/>
        <pc:sldMkLst>
          <pc:docMk/>
          <pc:sldMk cId="0" sldId="264"/>
        </pc:sldMkLst>
        <pc:picChg chg="add del mod">
          <ac:chgData name="SOUMYA VAJJHALA" userId="f3e3711e514002e0" providerId="LiveId" clId="{B51612E4-928E-4CA9-9C6E-CFE6B96089FC}" dt="2020-11-08T23:44:34.900" v="58" actId="478"/>
          <ac:picMkLst>
            <pc:docMk/>
            <pc:sldMk cId="0" sldId="264"/>
            <ac:picMk id="2" creationId="{3F561FA0-D7BA-4FB7-B206-DF1D179F3290}"/>
          </ac:picMkLst>
        </pc:picChg>
        <pc:picChg chg="add del mod">
          <ac:chgData name="SOUMYA VAJJHALA" userId="f3e3711e514002e0" providerId="LiveId" clId="{B51612E4-928E-4CA9-9C6E-CFE6B96089FC}" dt="2020-11-08T23:41:16.735" v="53" actId="478"/>
          <ac:picMkLst>
            <pc:docMk/>
            <pc:sldMk cId="0" sldId="264"/>
            <ac:picMk id="4" creationId="{6EF7AE85-80B4-48C9-A0E6-775FAFBE9282}"/>
          </ac:picMkLst>
        </pc:picChg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0" sldId="282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0" sldId="283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0" sldId="286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893276855" sldId="297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374438671" sldId="298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991294260" sldId="302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41709459" sldId="303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484340173" sldId="309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1562725252" sldId="310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043469658" sldId="311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462258980" sldId="319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719196345" sldId="329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953000011" sldId="330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1589156077" sldId="335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458070761" sldId="336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443149610" sldId="337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156158517" sldId="338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357984852" sldId="339"/>
        </pc:sldMkLst>
      </pc:sldChg>
      <pc:sldChg chg="modSp mod modTransition">
        <pc:chgData name="SOUMYA VAJJHALA" userId="f3e3711e514002e0" providerId="LiveId" clId="{B51612E4-928E-4CA9-9C6E-CFE6B96089FC}" dt="2020-11-08T23:54:45.077" v="73"/>
        <pc:sldMkLst>
          <pc:docMk/>
          <pc:sldMk cId="1659651135" sldId="343"/>
        </pc:sldMkLst>
        <pc:spChg chg="mod">
          <ac:chgData name="SOUMYA VAJJHALA" userId="f3e3711e514002e0" providerId="LiveId" clId="{B51612E4-928E-4CA9-9C6E-CFE6B96089FC}" dt="2020-11-08T23:22:01.287" v="6" actId="27636"/>
          <ac:spMkLst>
            <pc:docMk/>
            <pc:sldMk cId="1659651135" sldId="343"/>
            <ac:spMk id="3" creationId="{BA09AC8C-65E6-4678-ACA2-D065D8BA4E3A}"/>
          </ac:spMkLst>
        </pc:spChg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634236578" sldId="344"/>
        </pc:sldMkLst>
      </pc:sldChg>
      <pc:sldChg chg="modSp mod modTransition">
        <pc:chgData name="SOUMYA VAJJHALA" userId="f3e3711e514002e0" providerId="LiveId" clId="{B51612E4-928E-4CA9-9C6E-CFE6B96089FC}" dt="2020-11-08T23:54:45.077" v="73"/>
        <pc:sldMkLst>
          <pc:docMk/>
          <pc:sldMk cId="2659505021" sldId="345"/>
        </pc:sldMkLst>
        <pc:spChg chg="mod">
          <ac:chgData name="SOUMYA VAJJHALA" userId="f3e3711e514002e0" providerId="LiveId" clId="{B51612E4-928E-4CA9-9C6E-CFE6B96089FC}" dt="2020-11-08T23:28:41.220" v="41" actId="948"/>
          <ac:spMkLst>
            <pc:docMk/>
            <pc:sldMk cId="2659505021" sldId="345"/>
            <ac:spMk id="3" creationId="{CB55FD5D-050F-4FB0-B261-7D63B58913E0}"/>
          </ac:spMkLst>
        </pc:spChg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201332551" sldId="346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813675952" sldId="348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082043687" sldId="349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88735464" sldId="350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540813492" sldId="351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507776954" sldId="352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2654559714" sldId="353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861650523" sldId="354"/>
        </pc:sldMkLst>
      </pc:sldChg>
      <pc:sldChg chg="modSp mod modTransition">
        <pc:chgData name="SOUMYA VAJJHALA" userId="f3e3711e514002e0" providerId="LiveId" clId="{B51612E4-928E-4CA9-9C6E-CFE6B96089FC}" dt="2020-11-08T23:54:45.077" v="73"/>
        <pc:sldMkLst>
          <pc:docMk/>
          <pc:sldMk cId="1721393277" sldId="355"/>
        </pc:sldMkLst>
        <pc:graphicFrameChg chg="modGraphic">
          <ac:chgData name="SOUMYA VAJJHALA" userId="f3e3711e514002e0" providerId="LiveId" clId="{B51612E4-928E-4CA9-9C6E-CFE6B96089FC}" dt="2020-11-08T23:22:35.209" v="10" actId="20577"/>
          <ac:graphicFrameMkLst>
            <pc:docMk/>
            <pc:sldMk cId="1721393277" sldId="355"/>
            <ac:graphicFrameMk id="9" creationId="{C63CEED5-2D95-4EB9-84CA-C89E5EABC2CF}"/>
          </ac:graphicFrameMkLst>
        </pc:graphicFrameChg>
      </pc:sldChg>
      <pc:sldChg chg="mod modTransition">
        <pc:chgData name="SOUMYA VAJJHALA" userId="f3e3711e514002e0" providerId="LiveId" clId="{B51612E4-928E-4CA9-9C6E-CFE6B96089FC}" dt="2020-11-08T23:54:45.077" v="73"/>
        <pc:sldMkLst>
          <pc:docMk/>
          <pc:sldMk cId="944599345" sldId="356"/>
        </pc:sldMkLst>
      </pc:sldChg>
      <pc:sldChg chg="mod modTransition">
        <pc:chgData name="SOUMYA VAJJHALA" userId="f3e3711e514002e0" providerId="LiveId" clId="{B51612E4-928E-4CA9-9C6E-CFE6B96089FC}" dt="2020-11-08T23:54:45.077" v="73"/>
        <pc:sldMkLst>
          <pc:docMk/>
          <pc:sldMk cId="2486517489" sldId="357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481540818" sldId="358"/>
        </pc:sldMkLst>
      </pc:sldChg>
      <pc:sldChg chg="modTransition">
        <pc:chgData name="SOUMYA VAJJHALA" userId="f3e3711e514002e0" providerId="LiveId" clId="{B51612E4-928E-4CA9-9C6E-CFE6B96089FC}" dt="2020-11-08T23:54:45.077" v="73"/>
        <pc:sldMkLst>
          <pc:docMk/>
          <pc:sldMk cId="3408184543" sldId="359"/>
        </pc:sldMkLst>
      </pc:sldChg>
      <pc:sldChg chg="delSp modSp mod modTransition delAnim">
        <pc:chgData name="SOUMYA VAJJHALA" userId="f3e3711e514002e0" providerId="LiveId" clId="{B51612E4-928E-4CA9-9C6E-CFE6B96089FC}" dt="2020-11-08T23:55:48.014" v="74" actId="478"/>
        <pc:sldMkLst>
          <pc:docMk/>
          <pc:sldMk cId="1824303775" sldId="361"/>
        </pc:sldMkLst>
        <pc:spChg chg="mod">
          <ac:chgData name="SOUMYA VAJJHALA" userId="f3e3711e514002e0" providerId="LiveId" clId="{B51612E4-928E-4CA9-9C6E-CFE6B96089FC}" dt="2020-11-08T23:21:31.864" v="0" actId="207"/>
          <ac:spMkLst>
            <pc:docMk/>
            <pc:sldMk cId="1824303775" sldId="361"/>
            <ac:spMk id="2" creationId="{2D62F908-81B3-49F5-870A-40F405A87EDD}"/>
          </ac:spMkLst>
        </pc:spChg>
        <pc:picChg chg="del">
          <ac:chgData name="SOUMYA VAJJHALA" userId="f3e3711e514002e0" providerId="LiveId" clId="{B51612E4-928E-4CA9-9C6E-CFE6B96089FC}" dt="2020-11-08T23:55:48.014" v="74" actId="478"/>
          <ac:picMkLst>
            <pc:docMk/>
            <pc:sldMk cId="1824303775" sldId="361"/>
            <ac:picMk id="4" creationId="{A9CDC651-FCF8-4B27-B083-3B10ABCCB8CF}"/>
          </ac:picMkLst>
        </pc:picChg>
      </pc:sldChg>
      <pc:sldMasterChg chg="modTransition modSldLayout">
        <pc:chgData name="SOUMYA VAJJHALA" userId="f3e3711e514002e0" providerId="LiveId" clId="{B51612E4-928E-4CA9-9C6E-CFE6B96089FC}" dt="2020-11-08T23:54:45.077" v="73"/>
        <pc:sldMasterMkLst>
          <pc:docMk/>
          <pc:sldMasterMk cId="0" sldId="2147483649"/>
        </pc:sldMasterMkLst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2507567071" sldId="2147483650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3770578681" sldId="2147483651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4190327587" sldId="2147483652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1348991440" sldId="2147483653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3884663124" sldId="2147483654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4236098708" sldId="2147483655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2735883755" sldId="2147483656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927695552" sldId="2147483657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239994879" sldId="2147483658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2588317358" sldId="2147483659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1005820599" sldId="2147483660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3413029745" sldId="2147483661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0" sldId="2147483649"/>
            <pc:sldLayoutMk cId="3448174869" sldId="2147483662"/>
          </pc:sldLayoutMkLst>
        </pc:sldLayoutChg>
      </pc:sldMasterChg>
      <pc:sldMasterChg chg="modTransition modSldLayout">
        <pc:chgData name="SOUMYA VAJJHALA" userId="f3e3711e514002e0" providerId="LiveId" clId="{B51612E4-928E-4CA9-9C6E-CFE6B96089FC}" dt="2020-11-08T23:54:45.077" v="73"/>
        <pc:sldMasterMkLst>
          <pc:docMk/>
          <pc:sldMasterMk cId="1576476689" sldId="2147483834"/>
        </pc:sldMasterMkLst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618367971" sldId="2147483835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1857460817" sldId="2147483836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1065677544" sldId="2147483837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814843647" sldId="2147483838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2008013121" sldId="2147483839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229977762" sldId="2147483840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2703850191" sldId="2147483841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1327245156" sldId="2147483842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2862262628" sldId="2147483843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551919030" sldId="2147483844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3703698937" sldId="2147483845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3573291112" sldId="2147483846"/>
          </pc:sldLayoutMkLst>
        </pc:sldLayoutChg>
        <pc:sldLayoutChg chg="modTransition">
          <pc:chgData name="SOUMYA VAJJHALA" userId="f3e3711e514002e0" providerId="LiveId" clId="{B51612E4-928E-4CA9-9C6E-CFE6B96089FC}" dt="2020-11-08T23:54:45.077" v="73"/>
          <pc:sldLayoutMkLst>
            <pc:docMk/>
            <pc:sldMasterMk cId="1576476689" sldId="2147483834"/>
            <pc:sldLayoutMk cId="1664154455" sldId="2147483847"/>
          </pc:sldLayoutMkLst>
        </pc:sldLayoutChg>
      </pc:sldMasterChg>
    </pc:docChg>
  </pc:docChgLst>
  <pc:docChgLst>
    <pc:chgData name="SOUMYA VAJJHALA" userId="f3e3711e514002e0" providerId="LiveId" clId="{B2AA63EA-54F5-446E-B7D2-585A453FC7E2}"/>
    <pc:docChg chg="undo custSel addSld delSld modSld">
      <pc:chgData name="SOUMYA VAJJHALA" userId="f3e3711e514002e0" providerId="LiveId" clId="{B2AA63EA-54F5-446E-B7D2-585A453FC7E2}" dt="2020-01-13T00:05:18.667" v="2997" actId="1076"/>
      <pc:docMkLst>
        <pc:docMk/>
      </pc:docMkLst>
      <pc:sldChg chg="modSp">
        <pc:chgData name="SOUMYA VAJJHALA" userId="f3e3711e514002e0" providerId="LiveId" clId="{B2AA63EA-54F5-446E-B7D2-585A453FC7E2}" dt="2020-01-13T00:03:22.077" v="2979" actId="404"/>
        <pc:sldMkLst>
          <pc:docMk/>
          <pc:sldMk cId="0" sldId="261"/>
        </pc:sldMkLst>
        <pc:spChg chg="mod">
          <ac:chgData name="SOUMYA VAJJHALA" userId="f3e3711e514002e0" providerId="LiveId" clId="{B2AA63EA-54F5-446E-B7D2-585A453FC7E2}" dt="2020-01-13T00:03:22.077" v="2979" actId="404"/>
          <ac:spMkLst>
            <pc:docMk/>
            <pc:sldMk cId="0" sldId="261"/>
            <ac:spMk id="9218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52:03.010" v="2505" actId="2711"/>
          <ac:spMkLst>
            <pc:docMk/>
            <pc:sldMk cId="0" sldId="261"/>
            <ac:spMk id="18435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3:41.103" v="2981" actId="2711"/>
        <pc:sldMkLst>
          <pc:docMk/>
          <pc:sldMk cId="0" sldId="262"/>
        </pc:sldMkLst>
        <pc:spChg chg="mod">
          <ac:chgData name="SOUMYA VAJJHALA" userId="f3e3711e514002e0" providerId="LiveId" clId="{B2AA63EA-54F5-446E-B7D2-585A453FC7E2}" dt="2020-01-13T00:03:41.103" v="2981" actId="2711"/>
          <ac:spMkLst>
            <pc:docMk/>
            <pc:sldMk cId="0" sldId="262"/>
            <ac:spMk id="8195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3:35.484" v="2980" actId="2711"/>
          <ac:spMkLst>
            <pc:docMk/>
            <pc:sldMk cId="0" sldId="262"/>
            <ac:spMk id="12290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4:45.792" v="2989" actId="2711"/>
        <pc:sldMkLst>
          <pc:docMk/>
          <pc:sldMk cId="0" sldId="264"/>
        </pc:sldMkLst>
        <pc:spChg chg="mod">
          <ac:chgData name="SOUMYA VAJJHALA" userId="f3e3711e514002e0" providerId="LiveId" clId="{B2AA63EA-54F5-446E-B7D2-585A453FC7E2}" dt="2020-01-12T23:44:40.166" v="2201" actId="404"/>
          <ac:spMkLst>
            <pc:docMk/>
            <pc:sldMk cId="0" sldId="264"/>
            <ac:spMk id="14338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4:45.792" v="2989" actId="2711"/>
          <ac:spMkLst>
            <pc:docMk/>
            <pc:sldMk cId="0" sldId="264"/>
            <ac:spMk id="14339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0:34.531" v="2906" actId="1076"/>
        <pc:sldMkLst>
          <pc:docMk/>
          <pc:sldMk cId="0" sldId="266"/>
        </pc:sldMkLst>
        <pc:spChg chg="mod">
          <ac:chgData name="SOUMYA VAJJHALA" userId="f3e3711e514002e0" providerId="LiveId" clId="{B2AA63EA-54F5-446E-B7D2-585A453FC7E2}" dt="2020-01-13T00:00:31.627" v="2905" actId="14100"/>
          <ac:spMkLst>
            <pc:docMk/>
            <pc:sldMk cId="0" sldId="266"/>
            <ac:spMk id="7170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0:34.531" v="2906" actId="1076"/>
          <ac:spMkLst>
            <pc:docMk/>
            <pc:sldMk cId="0" sldId="266"/>
            <ac:spMk id="12291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4:26.755" v="2988" actId="1076"/>
        <pc:sldMkLst>
          <pc:docMk/>
          <pc:sldMk cId="0" sldId="283"/>
        </pc:sldMkLst>
        <pc:spChg chg="mod">
          <ac:chgData name="SOUMYA VAJJHALA" userId="f3e3711e514002e0" providerId="LiveId" clId="{B2AA63EA-54F5-446E-B7D2-585A453FC7E2}" dt="2020-01-13T00:04:13.619" v="2986" actId="1076"/>
          <ac:spMkLst>
            <pc:docMk/>
            <pc:sldMk cId="0" sldId="283"/>
            <ac:spMk id="13314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4:26.755" v="2988" actId="1076"/>
          <ac:spMkLst>
            <pc:docMk/>
            <pc:sldMk cId="0" sldId="283"/>
            <ac:spMk id="83971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5:18.667" v="2997" actId="1076"/>
        <pc:sldMkLst>
          <pc:docMk/>
          <pc:sldMk cId="0" sldId="286"/>
        </pc:sldMkLst>
        <pc:spChg chg="mod">
          <ac:chgData name="SOUMYA VAJJHALA" userId="f3e3711e514002e0" providerId="LiveId" clId="{B2AA63EA-54F5-446E-B7D2-585A453FC7E2}" dt="2020-01-13T00:05:13.547" v="2996" actId="1076"/>
          <ac:spMkLst>
            <pc:docMk/>
            <pc:sldMk cId="0" sldId="286"/>
            <ac:spMk id="8194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5:18.667" v="2997" actId="1076"/>
          <ac:spMkLst>
            <pc:docMk/>
            <pc:sldMk cId="0" sldId="286"/>
            <ac:spMk id="12291" creationId="{00000000-0000-0000-0000-000000000000}"/>
          </ac:spMkLst>
        </pc:spChg>
      </pc:sldChg>
      <pc:sldChg chg="modSp">
        <pc:chgData name="SOUMYA VAJJHALA" userId="f3e3711e514002e0" providerId="LiveId" clId="{B2AA63EA-54F5-446E-B7D2-585A453FC7E2}" dt="2020-01-13T00:00:44.443" v="2911" actId="1076"/>
        <pc:sldMkLst>
          <pc:docMk/>
          <pc:sldMk cId="0" sldId="293"/>
        </pc:sldMkLst>
        <pc:spChg chg="mod">
          <ac:chgData name="SOUMYA VAJJHALA" userId="f3e3711e514002e0" providerId="LiveId" clId="{B2AA63EA-54F5-446E-B7D2-585A453FC7E2}" dt="2020-01-13T00:00:41.611" v="2910" actId="14100"/>
          <ac:spMkLst>
            <pc:docMk/>
            <pc:sldMk cId="0" sldId="293"/>
            <ac:spMk id="1024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0:44.443" v="2911" actId="1076"/>
          <ac:spMkLst>
            <pc:docMk/>
            <pc:sldMk cId="0" sldId="293"/>
            <ac:spMk id="10243" creationId="{00000000-0000-0000-0000-000000000000}"/>
          </ac:spMkLst>
        </pc:spChg>
      </pc:sldChg>
      <pc:sldChg chg="addSp delSp modSp">
        <pc:chgData name="SOUMYA VAJJHALA" userId="f3e3711e514002e0" providerId="LiveId" clId="{B2AA63EA-54F5-446E-B7D2-585A453FC7E2}" dt="2020-01-13T00:01:29.635" v="2927" actId="1076"/>
        <pc:sldMkLst>
          <pc:docMk/>
          <pc:sldMk cId="0" sldId="294"/>
        </pc:sldMkLst>
        <pc:spChg chg="add del mod">
          <ac:chgData name="SOUMYA VAJJHALA" userId="f3e3711e514002e0" providerId="LiveId" clId="{B2AA63EA-54F5-446E-B7D2-585A453FC7E2}" dt="2020-01-12T17:32:49.953" v="1189"/>
          <ac:spMkLst>
            <pc:docMk/>
            <pc:sldMk cId="0" sldId="294"/>
            <ac:spMk id="2" creationId="{CA669E50-503A-43BD-BAE7-7F0516DC071D}"/>
          </ac:spMkLst>
        </pc:spChg>
        <pc:spChg chg="mod">
          <ac:chgData name="SOUMYA VAJJHALA" userId="f3e3711e514002e0" providerId="LiveId" clId="{B2AA63EA-54F5-446E-B7D2-585A453FC7E2}" dt="2020-01-13T00:01:26.427" v="2926" actId="1076"/>
          <ac:spMkLst>
            <pc:docMk/>
            <pc:sldMk cId="0" sldId="294"/>
            <ac:spMk id="3" creationId="{00000000-0000-0000-0000-000000000000}"/>
          </ac:spMkLst>
        </pc:spChg>
        <pc:spChg chg="add del mod">
          <ac:chgData name="SOUMYA VAJJHALA" userId="f3e3711e514002e0" providerId="LiveId" clId="{B2AA63EA-54F5-446E-B7D2-585A453FC7E2}" dt="2020-01-12T17:32:49.953" v="1189"/>
          <ac:spMkLst>
            <pc:docMk/>
            <pc:sldMk cId="0" sldId="294"/>
            <ac:spMk id="4" creationId="{E6D0FB57-03B4-4957-9F88-0BB4C8815378}"/>
          </ac:spMkLst>
        </pc:spChg>
        <pc:spChg chg="add del mod">
          <ac:chgData name="SOUMYA VAJJHALA" userId="f3e3711e514002e0" providerId="LiveId" clId="{B2AA63EA-54F5-446E-B7D2-585A453FC7E2}" dt="2020-01-12T17:34:21.889" v="1190" actId="931"/>
          <ac:spMkLst>
            <pc:docMk/>
            <pc:sldMk cId="0" sldId="294"/>
            <ac:spMk id="5" creationId="{35D814FA-53E5-43FB-978B-373E1933ABBD}"/>
          </ac:spMkLst>
        </pc:spChg>
        <pc:spChg chg="mod">
          <ac:chgData name="SOUMYA VAJJHALA" userId="f3e3711e514002e0" providerId="LiveId" clId="{B2AA63EA-54F5-446E-B7D2-585A453FC7E2}" dt="2020-01-13T00:01:22.747" v="2925" actId="14100"/>
          <ac:spMkLst>
            <pc:docMk/>
            <pc:sldMk cId="0" sldId="294"/>
            <ac:spMk id="11266" creationId="{00000000-0000-0000-0000-000000000000}"/>
          </ac:spMkLst>
        </pc:spChg>
        <pc:picChg chg="add mod">
          <ac:chgData name="SOUMYA VAJJHALA" userId="f3e3711e514002e0" providerId="LiveId" clId="{B2AA63EA-54F5-446E-B7D2-585A453FC7E2}" dt="2020-01-13T00:01:29.635" v="2927" actId="1076"/>
          <ac:picMkLst>
            <pc:docMk/>
            <pc:sldMk cId="0" sldId="294"/>
            <ac:picMk id="7" creationId="{4B1EC0C5-611E-4773-A5C7-77DB811BDEED}"/>
          </ac:picMkLst>
        </pc:picChg>
        <pc:picChg chg="del">
          <ac:chgData name="SOUMYA VAJJHALA" userId="f3e3711e514002e0" providerId="LiveId" clId="{B2AA63EA-54F5-446E-B7D2-585A453FC7E2}" dt="2020-01-12T17:32:44.684" v="1188" actId="478"/>
          <ac:picMkLst>
            <pc:docMk/>
            <pc:sldMk cId="0" sldId="294"/>
            <ac:picMk id="11268" creationId="{00000000-0000-0000-0000-000000000000}"/>
          </ac:picMkLst>
        </pc:picChg>
        <pc:picChg chg="del">
          <ac:chgData name="SOUMYA VAJJHALA" userId="f3e3711e514002e0" providerId="LiveId" clId="{B2AA63EA-54F5-446E-B7D2-585A453FC7E2}" dt="2020-01-12T17:32:42.811" v="1187" actId="478"/>
          <ac:picMkLst>
            <pc:docMk/>
            <pc:sldMk cId="0" sldId="294"/>
            <ac:picMk id="11269" creationId="{00000000-0000-0000-0000-000000000000}"/>
          </ac:picMkLst>
        </pc:picChg>
      </pc:sldChg>
      <pc:sldChg chg="addSp delSp modSp del">
        <pc:chgData name="SOUMYA VAJJHALA" userId="f3e3711e514002e0" providerId="LiveId" clId="{B2AA63EA-54F5-446E-B7D2-585A453FC7E2}" dt="2020-01-12T23:19:03.311" v="1621" actId="47"/>
        <pc:sldMkLst>
          <pc:docMk/>
          <pc:sldMk cId="4278129669" sldId="296"/>
        </pc:sldMkLst>
        <pc:spChg chg="mod">
          <ac:chgData name="SOUMYA VAJJHALA" userId="f3e3711e514002e0" providerId="LiveId" clId="{B2AA63EA-54F5-446E-B7D2-585A453FC7E2}" dt="2020-01-12T23:09:58.121" v="1557" actId="20577"/>
          <ac:spMkLst>
            <pc:docMk/>
            <pc:sldMk cId="4278129669" sldId="296"/>
            <ac:spMk id="2" creationId="{00000000-0000-0000-0000-000000000000}"/>
          </ac:spMkLst>
        </pc:spChg>
        <pc:spChg chg="add mod">
          <ac:chgData name="SOUMYA VAJJHALA" userId="f3e3711e514002e0" providerId="LiveId" clId="{B2AA63EA-54F5-446E-B7D2-585A453FC7E2}" dt="2020-01-12T23:18:31.696" v="1613" actId="478"/>
          <ac:spMkLst>
            <pc:docMk/>
            <pc:sldMk cId="4278129669" sldId="296"/>
            <ac:spMk id="3" creationId="{3A02ABFC-EA97-4E2F-B36F-0A34D881DD2D}"/>
          </ac:spMkLst>
        </pc:spChg>
        <pc:spChg chg="mod">
          <ac:chgData name="SOUMYA VAJJHALA" userId="f3e3711e514002e0" providerId="LiveId" clId="{B2AA63EA-54F5-446E-B7D2-585A453FC7E2}" dt="2020-01-12T23:17:41.082" v="1612" actId="20577"/>
          <ac:spMkLst>
            <pc:docMk/>
            <pc:sldMk cId="4278129669" sldId="296"/>
            <ac:spMk id="10" creationId="{00000000-0000-0000-0000-000000000000}"/>
          </ac:spMkLst>
        </pc:spChg>
        <pc:picChg chg="del">
          <ac:chgData name="SOUMYA VAJJHALA" userId="f3e3711e514002e0" providerId="LiveId" clId="{B2AA63EA-54F5-446E-B7D2-585A453FC7E2}" dt="2020-01-12T23:18:31.696" v="1613" actId="478"/>
          <ac:picMkLst>
            <pc:docMk/>
            <pc:sldMk cId="4278129669" sldId="296"/>
            <ac:picMk id="14" creationId="{00000000-0000-0000-0000-000000000000}"/>
          </ac:picMkLst>
        </pc:picChg>
        <pc:picChg chg="add del">
          <ac:chgData name="SOUMYA VAJJHALA" userId="f3e3711e514002e0" providerId="LiveId" clId="{B2AA63EA-54F5-446E-B7D2-585A453FC7E2}" dt="2020-01-12T23:04:04.453" v="1499" actId="478"/>
          <ac:picMkLst>
            <pc:docMk/>
            <pc:sldMk cId="4278129669" sldId="296"/>
            <ac:picMk id="15" creationId="{00000000-0000-0000-0000-000000000000}"/>
          </ac:picMkLst>
        </pc:picChg>
      </pc:sldChg>
      <pc:sldChg chg="modSp">
        <pc:chgData name="SOUMYA VAJJHALA" userId="f3e3711e514002e0" providerId="LiveId" clId="{B2AA63EA-54F5-446E-B7D2-585A453FC7E2}" dt="2020-01-13T00:02:42.324" v="2963" actId="404"/>
        <pc:sldMkLst>
          <pc:docMk/>
          <pc:sldMk cId="893276855" sldId="297"/>
        </pc:sldMkLst>
        <pc:spChg chg="mod">
          <ac:chgData name="SOUMYA VAJJHALA" userId="f3e3711e514002e0" providerId="LiveId" clId="{B2AA63EA-54F5-446E-B7D2-585A453FC7E2}" dt="2020-01-13T00:02:42.324" v="2963" actId="404"/>
          <ac:spMkLst>
            <pc:docMk/>
            <pc:sldMk cId="893276855" sldId="297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48:24.048" v="2391" actId="20577"/>
          <ac:spMkLst>
            <pc:docMk/>
            <pc:sldMk cId="893276855" sldId="297"/>
            <ac:spMk id="4" creationId="{00000000-0000-0000-0000-000000000000}"/>
          </ac:spMkLst>
        </pc:spChg>
      </pc:sldChg>
      <pc:sldChg chg="delSp modSp">
        <pc:chgData name="SOUMYA VAJJHALA" userId="f3e3711e514002e0" providerId="LiveId" clId="{B2AA63EA-54F5-446E-B7D2-585A453FC7E2}" dt="2020-01-13T00:03:07.091" v="2972" actId="1076"/>
        <pc:sldMkLst>
          <pc:docMk/>
          <pc:sldMk cId="2374438671" sldId="298"/>
        </pc:sldMkLst>
        <pc:spChg chg="mod">
          <ac:chgData name="SOUMYA VAJJHALA" userId="f3e3711e514002e0" providerId="LiveId" clId="{B2AA63EA-54F5-446E-B7D2-585A453FC7E2}" dt="2020-01-13T00:03:00.083" v="2970" actId="404"/>
          <ac:spMkLst>
            <pc:docMk/>
            <pc:sldMk cId="2374438671" sldId="298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3:03.827" v="2971" actId="1076"/>
          <ac:spMkLst>
            <pc:docMk/>
            <pc:sldMk cId="2374438671" sldId="298"/>
            <ac:spMk id="4" creationId="{00000000-0000-0000-0000-000000000000}"/>
          </ac:spMkLst>
        </pc:spChg>
        <pc:picChg chg="mod">
          <ac:chgData name="SOUMYA VAJJHALA" userId="f3e3711e514002e0" providerId="LiveId" clId="{B2AA63EA-54F5-446E-B7D2-585A453FC7E2}" dt="2020-01-13T00:03:07.091" v="2972" actId="1076"/>
          <ac:picMkLst>
            <pc:docMk/>
            <pc:sldMk cId="2374438671" sldId="298"/>
            <ac:picMk id="7" creationId="{00000000-0000-0000-0000-000000000000}"/>
          </ac:picMkLst>
        </pc:picChg>
        <pc:picChg chg="del mod">
          <ac:chgData name="SOUMYA VAJJHALA" userId="f3e3711e514002e0" providerId="LiveId" clId="{B2AA63EA-54F5-446E-B7D2-585A453FC7E2}" dt="2020-01-12T23:44:05.475" v="2195" actId="478"/>
          <ac:picMkLst>
            <pc:docMk/>
            <pc:sldMk cId="2374438671" sldId="298"/>
            <ac:picMk id="8" creationId="{00000000-0000-0000-0000-000000000000}"/>
          </ac:picMkLst>
        </pc:picChg>
      </pc:sldChg>
      <pc:sldChg chg="modSp">
        <pc:chgData name="SOUMYA VAJJHALA" userId="f3e3711e514002e0" providerId="LiveId" clId="{B2AA63EA-54F5-446E-B7D2-585A453FC7E2}" dt="2020-01-12T23:26:47.325" v="1774" actId="12788"/>
        <pc:sldMkLst>
          <pc:docMk/>
          <pc:sldMk cId="2333722629" sldId="300"/>
        </pc:sldMkLst>
        <pc:spChg chg="mod">
          <ac:chgData name="SOUMYA VAJJHALA" userId="f3e3711e514002e0" providerId="LiveId" clId="{B2AA63EA-54F5-446E-B7D2-585A453FC7E2}" dt="2020-01-12T23:26:47.325" v="1774" actId="12788"/>
          <ac:spMkLst>
            <pc:docMk/>
            <pc:sldMk cId="2333722629" sldId="300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03:18.327" v="1494" actId="20577"/>
          <ac:spMkLst>
            <pc:docMk/>
            <pc:sldMk cId="2333722629" sldId="300"/>
            <ac:spMk id="5" creationId="{00000000-0000-0000-0000-000000000000}"/>
          </ac:spMkLst>
        </pc:spChg>
      </pc:sldChg>
      <pc:sldChg chg="addSp delSp modSp">
        <pc:chgData name="SOUMYA VAJJHALA" userId="f3e3711e514002e0" providerId="LiveId" clId="{B2AA63EA-54F5-446E-B7D2-585A453FC7E2}" dt="2020-01-12T23:57:56.086" v="2821" actId="20577"/>
        <pc:sldMkLst>
          <pc:docMk/>
          <pc:sldMk cId="991294260" sldId="302"/>
        </pc:sldMkLst>
        <pc:spChg chg="mod">
          <ac:chgData name="SOUMYA VAJJHALA" userId="f3e3711e514002e0" providerId="LiveId" clId="{B2AA63EA-54F5-446E-B7D2-585A453FC7E2}" dt="2020-01-12T23:54:29.060" v="2651" actId="14100"/>
          <ac:spMkLst>
            <pc:docMk/>
            <pc:sldMk cId="991294260" sldId="302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57:56.086" v="2821" actId="20577"/>
          <ac:spMkLst>
            <pc:docMk/>
            <pc:sldMk cId="991294260" sldId="302"/>
            <ac:spMk id="3" creationId="{00000000-0000-0000-0000-000000000000}"/>
          </ac:spMkLst>
        </pc:spChg>
        <pc:spChg chg="add del mod">
          <ac:chgData name="SOUMYA VAJJHALA" userId="f3e3711e514002e0" providerId="LiveId" clId="{B2AA63EA-54F5-446E-B7D2-585A453FC7E2}" dt="2020-01-12T23:54:37.453" v="2653"/>
          <ac:spMkLst>
            <pc:docMk/>
            <pc:sldMk cId="991294260" sldId="302"/>
            <ac:spMk id="5" creationId="{DE89BEB7-68FD-4FF3-B26B-5325AC70F839}"/>
          </ac:spMkLst>
        </pc:spChg>
        <pc:spChg chg="add del mod">
          <ac:chgData name="SOUMYA VAJJHALA" userId="f3e3711e514002e0" providerId="LiveId" clId="{B2AA63EA-54F5-446E-B7D2-585A453FC7E2}" dt="2020-01-12T23:55:57.899" v="2696" actId="931"/>
          <ac:spMkLst>
            <pc:docMk/>
            <pc:sldMk cId="991294260" sldId="302"/>
            <ac:spMk id="6" creationId="{964C282F-8BB1-4FAA-BB43-CF7125BE4BD1}"/>
          </ac:spMkLst>
        </pc:spChg>
        <pc:spChg chg="add del mod">
          <ac:chgData name="SOUMYA VAJJHALA" userId="f3e3711e514002e0" providerId="LiveId" clId="{B2AA63EA-54F5-446E-B7D2-585A453FC7E2}" dt="2020-01-12T23:56:02.853" v="2699" actId="931"/>
          <ac:spMkLst>
            <pc:docMk/>
            <pc:sldMk cId="991294260" sldId="302"/>
            <ac:spMk id="8" creationId="{772780D5-225D-4ACD-A2B0-2CBB63B52C6B}"/>
          </ac:spMkLst>
        </pc:spChg>
        <pc:picChg chg="del mod">
          <ac:chgData name="SOUMYA VAJJHALA" userId="f3e3711e514002e0" providerId="LiveId" clId="{B2AA63EA-54F5-446E-B7D2-585A453FC7E2}" dt="2020-01-12T23:54:44.506" v="2656" actId="478"/>
          <ac:picMkLst>
            <pc:docMk/>
            <pc:sldMk cId="991294260" sldId="302"/>
            <ac:picMk id="4" creationId="{00000000-0000-0000-0000-000000000000}"/>
          </ac:picMkLst>
        </pc:picChg>
        <pc:picChg chg="del">
          <ac:chgData name="SOUMYA VAJJHALA" userId="f3e3711e514002e0" providerId="LiveId" clId="{B2AA63EA-54F5-446E-B7D2-585A453FC7E2}" dt="2020-01-12T23:54:42.793" v="2655" actId="478"/>
          <ac:picMkLst>
            <pc:docMk/>
            <pc:sldMk cId="991294260" sldId="302"/>
            <ac:picMk id="7" creationId="{00000000-0000-0000-0000-000000000000}"/>
          </ac:picMkLst>
        </pc:picChg>
        <pc:picChg chg="add mod">
          <ac:chgData name="SOUMYA VAJJHALA" userId="f3e3711e514002e0" providerId="LiveId" clId="{B2AA63EA-54F5-446E-B7D2-585A453FC7E2}" dt="2020-01-12T23:55:59.135" v="2698" actId="962"/>
          <ac:picMkLst>
            <pc:docMk/>
            <pc:sldMk cId="991294260" sldId="302"/>
            <ac:picMk id="10" creationId="{4994070F-B934-43A2-8EDA-6C7A74740353}"/>
          </ac:picMkLst>
        </pc:picChg>
        <pc:picChg chg="add mod">
          <ac:chgData name="SOUMYA VAJJHALA" userId="f3e3711e514002e0" providerId="LiveId" clId="{B2AA63EA-54F5-446E-B7D2-585A453FC7E2}" dt="2020-01-12T23:56:09.866" v="2704" actId="962"/>
          <ac:picMkLst>
            <pc:docMk/>
            <pc:sldMk cId="991294260" sldId="302"/>
            <ac:picMk id="12" creationId="{680475A3-B29C-4B98-88D7-4FC907DBB259}"/>
          </ac:picMkLst>
        </pc:picChg>
      </pc:sldChg>
      <pc:sldChg chg="addSp delSp modSp">
        <pc:chgData name="SOUMYA VAJJHALA" userId="f3e3711e514002e0" providerId="LiveId" clId="{B2AA63EA-54F5-446E-B7D2-585A453FC7E2}" dt="2020-01-13T00:00:20.972" v="2901" actId="404"/>
        <pc:sldMkLst>
          <pc:docMk/>
          <pc:sldMk cId="341709459" sldId="303"/>
        </pc:sldMkLst>
        <pc:spChg chg="mod">
          <ac:chgData name="SOUMYA VAJJHALA" userId="f3e3711e514002e0" providerId="LiveId" clId="{B2AA63EA-54F5-446E-B7D2-585A453FC7E2}" dt="2020-01-13T00:00:20.972" v="2901" actId="404"/>
          <ac:spMkLst>
            <pc:docMk/>
            <pc:sldMk cId="341709459" sldId="303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59:59.066" v="2886" actId="1076"/>
          <ac:spMkLst>
            <pc:docMk/>
            <pc:sldMk cId="341709459" sldId="303"/>
            <ac:spMk id="3" creationId="{00000000-0000-0000-0000-000000000000}"/>
          </ac:spMkLst>
        </pc:spChg>
        <pc:spChg chg="add del mod">
          <ac:chgData name="SOUMYA VAJJHALA" userId="f3e3711e514002e0" providerId="LiveId" clId="{B2AA63EA-54F5-446E-B7D2-585A453FC7E2}" dt="2020-01-12T23:59:47.180" v="2882" actId="931"/>
          <ac:spMkLst>
            <pc:docMk/>
            <pc:sldMk cId="341709459" sldId="303"/>
            <ac:spMk id="4" creationId="{725E2521-EE29-4443-8D95-21B8D6700DD6}"/>
          </ac:spMkLst>
        </pc:spChg>
        <pc:spChg chg="add del mod">
          <ac:chgData name="SOUMYA VAJJHALA" userId="f3e3711e514002e0" providerId="LiveId" clId="{B2AA63EA-54F5-446E-B7D2-585A453FC7E2}" dt="2020-01-12T23:58:44.327" v="2865" actId="931"/>
          <ac:spMkLst>
            <pc:docMk/>
            <pc:sldMk cId="341709459" sldId="303"/>
            <ac:spMk id="5" creationId="{5E35629D-872F-436E-8BE5-0C1A68BD7706}"/>
          </ac:spMkLst>
        </pc:spChg>
        <pc:spChg chg="add del mod">
          <ac:chgData name="SOUMYA VAJJHALA" userId="f3e3711e514002e0" providerId="LiveId" clId="{B2AA63EA-54F5-446E-B7D2-585A453FC7E2}" dt="2020-01-12T23:59:30.651" v="2877" actId="931"/>
          <ac:spMkLst>
            <pc:docMk/>
            <pc:sldMk cId="341709459" sldId="303"/>
            <ac:spMk id="10" creationId="{D99DD7DF-7F33-448F-A9C2-1BF624C5656D}"/>
          </ac:spMkLst>
        </pc:spChg>
        <pc:picChg chg="del">
          <ac:chgData name="SOUMYA VAJJHALA" userId="f3e3711e514002e0" providerId="LiveId" clId="{B2AA63EA-54F5-446E-B7D2-585A453FC7E2}" dt="2020-01-12T23:56:28.780" v="2706" actId="478"/>
          <ac:picMkLst>
            <pc:docMk/>
            <pc:sldMk cId="341709459" sldId="303"/>
            <ac:picMk id="6" creationId="{00000000-0000-0000-0000-000000000000}"/>
          </ac:picMkLst>
        </pc:picChg>
        <pc:picChg chg="del">
          <ac:chgData name="SOUMYA VAJJHALA" userId="f3e3711e514002e0" providerId="LiveId" clId="{B2AA63EA-54F5-446E-B7D2-585A453FC7E2}" dt="2020-01-12T23:58:24.472" v="2861" actId="478"/>
          <ac:picMkLst>
            <pc:docMk/>
            <pc:sldMk cId="341709459" sldId="303"/>
            <ac:picMk id="7" creationId="{00000000-0000-0000-0000-000000000000}"/>
          </ac:picMkLst>
        </pc:picChg>
        <pc:picChg chg="add del mod">
          <ac:chgData name="SOUMYA VAJJHALA" userId="f3e3711e514002e0" providerId="LiveId" clId="{B2AA63EA-54F5-446E-B7D2-585A453FC7E2}" dt="2020-01-12T23:58:46.674" v="2868" actId="478"/>
          <ac:picMkLst>
            <pc:docMk/>
            <pc:sldMk cId="341709459" sldId="303"/>
            <ac:picMk id="9" creationId="{A227E6F4-2ECA-40DB-A716-34B9E5B7902A}"/>
          </ac:picMkLst>
        </pc:picChg>
        <pc:picChg chg="add mod">
          <ac:chgData name="SOUMYA VAJJHALA" userId="f3e3711e514002e0" providerId="LiveId" clId="{B2AA63EA-54F5-446E-B7D2-585A453FC7E2}" dt="2020-01-12T23:59:37.547" v="2881" actId="14100"/>
          <ac:picMkLst>
            <pc:docMk/>
            <pc:sldMk cId="341709459" sldId="303"/>
            <ac:picMk id="12" creationId="{76250CC7-E2E0-43D1-8C17-2012E731F460}"/>
          </ac:picMkLst>
        </pc:picChg>
        <pc:picChg chg="add mod">
          <ac:chgData name="SOUMYA VAJJHALA" userId="f3e3711e514002e0" providerId="LiveId" clId="{B2AA63EA-54F5-446E-B7D2-585A453FC7E2}" dt="2020-01-12T23:59:53.235" v="2885" actId="1076"/>
          <ac:picMkLst>
            <pc:docMk/>
            <pc:sldMk cId="341709459" sldId="303"/>
            <ac:picMk id="14" creationId="{4051626D-F5FB-4EF4-9DBE-8920ACDD3965}"/>
          </ac:picMkLst>
        </pc:picChg>
      </pc:sldChg>
      <pc:sldChg chg="addSp delSp modSp">
        <pc:chgData name="SOUMYA VAJJHALA" userId="f3e3711e514002e0" providerId="LiveId" clId="{B2AA63EA-54F5-446E-B7D2-585A453FC7E2}" dt="2020-01-12T23:25:22.069" v="1735" actId="1076"/>
        <pc:sldMkLst>
          <pc:docMk/>
          <pc:sldMk cId="2043469658" sldId="311"/>
        </pc:sldMkLst>
        <pc:spChg chg="mod">
          <ac:chgData name="SOUMYA VAJJHALA" userId="f3e3711e514002e0" providerId="LiveId" clId="{B2AA63EA-54F5-446E-B7D2-585A453FC7E2}" dt="2020-01-12T23:25:22.069" v="1735" actId="1076"/>
          <ac:spMkLst>
            <pc:docMk/>
            <pc:sldMk cId="2043469658" sldId="311"/>
            <ac:spMk id="2" creationId="{00000000-0000-0000-0000-000000000000}"/>
          </ac:spMkLst>
        </pc:spChg>
        <pc:spChg chg="add del mod">
          <ac:chgData name="SOUMYA VAJJHALA" userId="f3e3711e514002e0" providerId="LiveId" clId="{B2AA63EA-54F5-446E-B7D2-585A453FC7E2}" dt="2020-01-12T17:28:22.364" v="1074" actId="931"/>
          <ac:spMkLst>
            <pc:docMk/>
            <pc:sldMk cId="2043469658" sldId="311"/>
            <ac:spMk id="3" creationId="{6ABE86E9-3F56-4E7D-9116-381FC8C0CA00}"/>
          </ac:spMkLst>
        </pc:spChg>
        <pc:spChg chg="del">
          <ac:chgData name="SOUMYA VAJJHALA" userId="f3e3711e514002e0" providerId="LiveId" clId="{B2AA63EA-54F5-446E-B7D2-585A453FC7E2}" dt="2020-01-12T23:24:53.753" v="1727" actId="478"/>
          <ac:spMkLst>
            <pc:docMk/>
            <pc:sldMk cId="2043469658" sldId="311"/>
            <ac:spMk id="4" creationId="{C5D74B7A-5694-4793-9B2C-2C6D2105FFEB}"/>
          </ac:spMkLst>
        </pc:spChg>
        <pc:picChg chg="add mod">
          <ac:chgData name="SOUMYA VAJJHALA" userId="f3e3711e514002e0" providerId="LiveId" clId="{B2AA63EA-54F5-446E-B7D2-585A453FC7E2}" dt="2020-01-12T17:28:28.446" v="1079" actId="962"/>
          <ac:picMkLst>
            <pc:docMk/>
            <pc:sldMk cId="2043469658" sldId="311"/>
            <ac:picMk id="6" creationId="{817AC2AD-4301-451F-B9C4-3B79BDF93C9F}"/>
          </ac:picMkLst>
        </pc:picChg>
        <pc:picChg chg="del">
          <ac:chgData name="SOUMYA VAJJHALA" userId="f3e3711e514002e0" providerId="LiveId" clId="{B2AA63EA-54F5-446E-B7D2-585A453FC7E2}" dt="2020-01-12T17:28:13.677" v="1073" actId="478"/>
          <ac:picMkLst>
            <pc:docMk/>
            <pc:sldMk cId="2043469658" sldId="311"/>
            <ac:picMk id="7" creationId="{F92B3926-B062-41C2-A731-C8F157B0EB75}"/>
          </ac:picMkLst>
        </pc:picChg>
      </pc:sldChg>
      <pc:sldChg chg="modSp">
        <pc:chgData name="SOUMYA VAJJHALA" userId="f3e3711e514002e0" providerId="LiveId" clId="{B2AA63EA-54F5-446E-B7D2-585A453FC7E2}" dt="2020-01-13T00:02:55.691" v="2967" actId="1076"/>
        <pc:sldMkLst>
          <pc:docMk/>
          <pc:sldMk cId="3462258980" sldId="319"/>
        </pc:sldMkLst>
        <pc:spChg chg="mod">
          <ac:chgData name="SOUMYA VAJJHALA" userId="f3e3711e514002e0" providerId="LiveId" clId="{B2AA63EA-54F5-446E-B7D2-585A453FC7E2}" dt="2020-01-13T00:02:52.220" v="2966" actId="404"/>
          <ac:spMkLst>
            <pc:docMk/>
            <pc:sldMk cId="3462258980" sldId="319"/>
            <ac:spMk id="2" creationId="{4FCF8D9D-EA87-4DAF-B9F0-ACF2C8B33A96}"/>
          </ac:spMkLst>
        </pc:spChg>
        <pc:spChg chg="mod">
          <ac:chgData name="SOUMYA VAJJHALA" userId="f3e3711e514002e0" providerId="LiveId" clId="{B2AA63EA-54F5-446E-B7D2-585A453FC7E2}" dt="2020-01-13T00:02:55.691" v="2967" actId="1076"/>
          <ac:spMkLst>
            <pc:docMk/>
            <pc:sldMk cId="3462258980" sldId="319"/>
            <ac:spMk id="3" creationId="{79BCC849-BDB8-4293-B981-DB1FE7D76A88}"/>
          </ac:spMkLst>
        </pc:spChg>
      </pc:sldChg>
      <pc:sldChg chg="modSp">
        <pc:chgData name="SOUMYA VAJJHALA" userId="f3e3711e514002e0" providerId="LiveId" clId="{B2AA63EA-54F5-446E-B7D2-585A453FC7E2}" dt="2020-01-13T00:00:58.763" v="2915" actId="1076"/>
        <pc:sldMkLst>
          <pc:docMk/>
          <pc:sldMk cId="4007954996" sldId="320"/>
        </pc:sldMkLst>
        <pc:spChg chg="mod">
          <ac:chgData name="SOUMYA VAJJHALA" userId="f3e3711e514002e0" providerId="LiveId" clId="{B2AA63EA-54F5-446E-B7D2-585A453FC7E2}" dt="2020-01-13T00:00:54.068" v="2914" actId="404"/>
          <ac:spMkLst>
            <pc:docMk/>
            <pc:sldMk cId="4007954996" sldId="320"/>
            <ac:spMk id="2" creationId="{80702369-6EF7-42A6-9B8D-1113F1143066}"/>
          </ac:spMkLst>
        </pc:spChg>
        <pc:spChg chg="mod">
          <ac:chgData name="SOUMYA VAJJHALA" userId="f3e3711e514002e0" providerId="LiveId" clId="{B2AA63EA-54F5-446E-B7D2-585A453FC7E2}" dt="2020-01-13T00:00:58.763" v="2915" actId="1076"/>
          <ac:spMkLst>
            <pc:docMk/>
            <pc:sldMk cId="4007954996" sldId="320"/>
            <ac:spMk id="3" creationId="{29894BB3-E900-4239-BE41-DFD3127AE53B}"/>
          </ac:spMkLst>
        </pc:spChg>
      </pc:sldChg>
      <pc:sldChg chg="modSp">
        <pc:chgData name="SOUMYA VAJJHALA" userId="f3e3711e514002e0" providerId="LiveId" clId="{B2AA63EA-54F5-446E-B7D2-585A453FC7E2}" dt="2020-01-12T23:25:47.542" v="1767" actId="20577"/>
        <pc:sldMkLst>
          <pc:docMk/>
          <pc:sldMk cId="719196345" sldId="329"/>
        </pc:sldMkLst>
        <pc:spChg chg="mod">
          <ac:chgData name="SOUMYA VAJJHALA" userId="f3e3711e514002e0" providerId="LiveId" clId="{B2AA63EA-54F5-446E-B7D2-585A453FC7E2}" dt="2020-01-12T23:25:47.542" v="1767" actId="20577"/>
          <ac:spMkLst>
            <pc:docMk/>
            <pc:sldMk cId="719196345" sldId="329"/>
            <ac:spMk id="3075" creationId="{00000000-0000-0000-0000-000000000000}"/>
          </ac:spMkLst>
        </pc:spChg>
      </pc:sldChg>
      <pc:sldChg chg="modSp add">
        <pc:chgData name="SOUMYA VAJJHALA" userId="f3e3711e514002e0" providerId="LiveId" clId="{B2AA63EA-54F5-446E-B7D2-585A453FC7E2}" dt="2020-01-13T00:01:16.300" v="2921" actId="14100"/>
        <pc:sldMkLst>
          <pc:docMk/>
          <pc:sldMk cId="2522222047" sldId="331"/>
        </pc:sldMkLst>
        <pc:spChg chg="mod">
          <ac:chgData name="SOUMYA VAJJHALA" userId="f3e3711e514002e0" providerId="LiveId" clId="{B2AA63EA-54F5-446E-B7D2-585A453FC7E2}" dt="2020-01-13T00:01:06.531" v="2919" actId="14100"/>
          <ac:spMkLst>
            <pc:docMk/>
            <pc:sldMk cId="2522222047" sldId="331"/>
            <ac:spMk id="2" creationId="{80702369-6EF7-42A6-9B8D-1113F1143066}"/>
          </ac:spMkLst>
        </pc:spChg>
        <pc:spChg chg="mod">
          <ac:chgData name="SOUMYA VAJJHALA" userId="f3e3711e514002e0" providerId="LiveId" clId="{B2AA63EA-54F5-446E-B7D2-585A453FC7E2}" dt="2020-01-13T00:01:16.300" v="2921" actId="14100"/>
          <ac:spMkLst>
            <pc:docMk/>
            <pc:sldMk cId="2522222047" sldId="331"/>
            <ac:spMk id="3" creationId="{29894BB3-E900-4239-BE41-DFD3127AE53B}"/>
          </ac:spMkLst>
        </pc:spChg>
      </pc:sldChg>
      <pc:sldChg chg="addSp delSp modSp add">
        <pc:chgData name="SOUMYA VAJJHALA" userId="f3e3711e514002e0" providerId="LiveId" clId="{B2AA63EA-54F5-446E-B7D2-585A453FC7E2}" dt="2020-01-13T00:01:35.493" v="2930" actId="404"/>
        <pc:sldMkLst>
          <pc:docMk/>
          <pc:sldMk cId="2766958373" sldId="332"/>
        </pc:sldMkLst>
        <pc:spChg chg="add del mod">
          <ac:chgData name="SOUMYA VAJJHALA" userId="f3e3711e514002e0" providerId="LiveId" clId="{B2AA63EA-54F5-446E-B7D2-585A453FC7E2}" dt="2020-01-12T17:32:32.933" v="1186"/>
          <ac:spMkLst>
            <pc:docMk/>
            <pc:sldMk cId="2766958373" sldId="332"/>
            <ac:spMk id="2" creationId="{5107ADFE-4C21-4AAE-8F7C-699537EC327A}"/>
          </ac:spMkLst>
        </pc:spChg>
        <pc:spChg chg="mod">
          <ac:chgData name="SOUMYA VAJJHALA" userId="f3e3711e514002e0" providerId="LiveId" clId="{B2AA63EA-54F5-446E-B7D2-585A453FC7E2}" dt="2020-01-12T23:46:57.353" v="2288" actId="20577"/>
          <ac:spMkLst>
            <pc:docMk/>
            <pc:sldMk cId="2766958373" sldId="332"/>
            <ac:spMk id="3" creationId="{00000000-0000-0000-0000-000000000000}"/>
          </ac:spMkLst>
        </pc:spChg>
        <pc:spChg chg="add del mod">
          <ac:chgData name="SOUMYA VAJJHALA" userId="f3e3711e514002e0" providerId="LiveId" clId="{B2AA63EA-54F5-446E-B7D2-585A453FC7E2}" dt="2020-01-12T17:32:32.933" v="1186"/>
          <ac:spMkLst>
            <pc:docMk/>
            <pc:sldMk cId="2766958373" sldId="332"/>
            <ac:spMk id="4" creationId="{AC7EFAD0-46D0-423A-A8CC-3E26E68B1CA4}"/>
          </ac:spMkLst>
        </pc:spChg>
        <pc:spChg chg="add del mod">
          <ac:chgData name="SOUMYA VAJJHALA" userId="f3e3711e514002e0" providerId="LiveId" clId="{B2AA63EA-54F5-446E-B7D2-585A453FC7E2}" dt="2020-01-12T17:35:50.208" v="1195"/>
          <ac:spMkLst>
            <pc:docMk/>
            <pc:sldMk cId="2766958373" sldId="332"/>
            <ac:spMk id="5" creationId="{6CFD920A-B32F-4A29-AD32-918014618DB1}"/>
          </ac:spMkLst>
        </pc:spChg>
        <pc:spChg chg="add del mod">
          <ac:chgData name="SOUMYA VAJJHALA" userId="f3e3711e514002e0" providerId="LiveId" clId="{B2AA63EA-54F5-446E-B7D2-585A453FC7E2}" dt="2020-01-12T17:35:59.252" v="1196" actId="931"/>
          <ac:spMkLst>
            <pc:docMk/>
            <pc:sldMk cId="2766958373" sldId="332"/>
            <ac:spMk id="6" creationId="{ED415714-3E43-4800-A13B-8FFF5C806EDD}"/>
          </ac:spMkLst>
        </pc:spChg>
        <pc:spChg chg="mod">
          <ac:chgData name="SOUMYA VAJJHALA" userId="f3e3711e514002e0" providerId="LiveId" clId="{B2AA63EA-54F5-446E-B7D2-585A453FC7E2}" dt="2020-01-13T00:01:35.493" v="2930" actId="404"/>
          <ac:spMkLst>
            <pc:docMk/>
            <pc:sldMk cId="2766958373" sldId="332"/>
            <ac:spMk id="11266" creationId="{00000000-0000-0000-0000-000000000000}"/>
          </ac:spMkLst>
        </pc:spChg>
        <pc:picChg chg="add mod">
          <ac:chgData name="SOUMYA VAJJHALA" userId="f3e3711e514002e0" providerId="LiveId" clId="{B2AA63EA-54F5-446E-B7D2-585A453FC7E2}" dt="2020-01-12T17:36:09.598" v="1201" actId="962"/>
          <ac:picMkLst>
            <pc:docMk/>
            <pc:sldMk cId="2766958373" sldId="332"/>
            <ac:picMk id="8" creationId="{95FFB63A-B542-4FCD-A9DB-218FF51D2E9B}"/>
          </ac:picMkLst>
        </pc:picChg>
        <pc:picChg chg="del">
          <ac:chgData name="SOUMYA VAJJHALA" userId="f3e3711e514002e0" providerId="LiveId" clId="{B2AA63EA-54F5-446E-B7D2-585A453FC7E2}" dt="2020-01-12T17:32:24.161" v="1184" actId="478"/>
          <ac:picMkLst>
            <pc:docMk/>
            <pc:sldMk cId="2766958373" sldId="332"/>
            <ac:picMk id="11268" creationId="{00000000-0000-0000-0000-000000000000}"/>
          </ac:picMkLst>
        </pc:picChg>
        <pc:picChg chg="del">
          <ac:chgData name="SOUMYA VAJJHALA" userId="f3e3711e514002e0" providerId="LiveId" clId="{B2AA63EA-54F5-446E-B7D2-585A453FC7E2}" dt="2020-01-12T17:32:25.785" v="1185" actId="478"/>
          <ac:picMkLst>
            <pc:docMk/>
            <pc:sldMk cId="2766958373" sldId="332"/>
            <ac:picMk id="11269" creationId="{00000000-0000-0000-0000-000000000000}"/>
          </ac:picMkLst>
        </pc:picChg>
      </pc:sldChg>
      <pc:sldChg chg="addSp delSp modSp add">
        <pc:chgData name="SOUMYA VAJJHALA" userId="f3e3711e514002e0" providerId="LiveId" clId="{B2AA63EA-54F5-446E-B7D2-585A453FC7E2}" dt="2020-01-13T00:01:46.451" v="2936" actId="1076"/>
        <pc:sldMkLst>
          <pc:docMk/>
          <pc:sldMk cId="898979233" sldId="333"/>
        </pc:sldMkLst>
        <pc:spChg chg="add del mod">
          <ac:chgData name="SOUMYA VAJJHALA" userId="f3e3711e514002e0" providerId="LiveId" clId="{B2AA63EA-54F5-446E-B7D2-585A453FC7E2}" dt="2020-01-12T22:47:05.262" v="1275" actId="931"/>
          <ac:spMkLst>
            <pc:docMk/>
            <pc:sldMk cId="898979233" sldId="333"/>
            <ac:spMk id="2" creationId="{0576217D-1ABF-4ABF-8CC2-6655BADD0616}"/>
          </ac:spMkLst>
        </pc:spChg>
        <pc:spChg chg="mod">
          <ac:chgData name="SOUMYA VAJJHALA" userId="f3e3711e514002e0" providerId="LiveId" clId="{B2AA63EA-54F5-446E-B7D2-585A453FC7E2}" dt="2020-01-13T00:01:44.995" v="2935" actId="1076"/>
          <ac:spMkLst>
            <pc:docMk/>
            <pc:sldMk cId="898979233" sldId="333"/>
            <ac:spMk id="3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1:42.733" v="2934" actId="14100"/>
          <ac:spMkLst>
            <pc:docMk/>
            <pc:sldMk cId="898979233" sldId="333"/>
            <ac:spMk id="11266" creationId="{00000000-0000-0000-0000-000000000000}"/>
          </ac:spMkLst>
        </pc:spChg>
        <pc:picChg chg="add mod">
          <ac:chgData name="SOUMYA VAJJHALA" userId="f3e3711e514002e0" providerId="LiveId" clId="{B2AA63EA-54F5-446E-B7D2-585A453FC7E2}" dt="2020-01-13T00:01:46.451" v="2936" actId="1076"/>
          <ac:picMkLst>
            <pc:docMk/>
            <pc:sldMk cId="898979233" sldId="333"/>
            <ac:picMk id="5" creationId="{8814F265-6374-450C-A65C-DF45F451FB8E}"/>
          </ac:picMkLst>
        </pc:picChg>
        <pc:picChg chg="del">
          <ac:chgData name="SOUMYA VAJJHALA" userId="f3e3711e514002e0" providerId="LiveId" clId="{B2AA63EA-54F5-446E-B7D2-585A453FC7E2}" dt="2020-01-12T22:46:53.434" v="1274" actId="478"/>
          <ac:picMkLst>
            <pc:docMk/>
            <pc:sldMk cId="898979233" sldId="333"/>
            <ac:picMk id="8" creationId="{95FFB63A-B542-4FCD-A9DB-218FF51D2E9B}"/>
          </ac:picMkLst>
        </pc:picChg>
      </pc:sldChg>
      <pc:sldChg chg="addSp delSp modSp add">
        <pc:chgData name="SOUMYA VAJJHALA" userId="f3e3711e514002e0" providerId="LiveId" clId="{B2AA63EA-54F5-446E-B7D2-585A453FC7E2}" dt="2020-01-13T00:01:58.851" v="2942" actId="1076"/>
        <pc:sldMkLst>
          <pc:docMk/>
          <pc:sldMk cId="2320762842" sldId="334"/>
        </pc:sldMkLst>
        <pc:spChg chg="add del mod">
          <ac:chgData name="SOUMYA VAJJHALA" userId="f3e3711e514002e0" providerId="LiveId" clId="{B2AA63EA-54F5-446E-B7D2-585A453FC7E2}" dt="2020-01-12T22:48:25.675" v="1295" actId="931"/>
          <ac:spMkLst>
            <pc:docMk/>
            <pc:sldMk cId="2320762842" sldId="334"/>
            <ac:spMk id="2" creationId="{DBA02A49-911A-42BC-94AE-CFCCC95E7B44}"/>
          </ac:spMkLst>
        </pc:spChg>
        <pc:spChg chg="mod">
          <ac:chgData name="SOUMYA VAJJHALA" userId="f3e3711e514002e0" providerId="LiveId" clId="{B2AA63EA-54F5-446E-B7D2-585A453FC7E2}" dt="2020-01-13T00:01:56.228" v="2941" actId="1076"/>
          <ac:spMkLst>
            <pc:docMk/>
            <pc:sldMk cId="2320762842" sldId="334"/>
            <ac:spMk id="3" creationId="{00000000-0000-0000-0000-000000000000}"/>
          </ac:spMkLst>
        </pc:spChg>
        <pc:spChg chg="mod">
          <ac:chgData name="SOUMYA VAJJHALA" userId="f3e3711e514002e0" providerId="LiveId" clId="{B2AA63EA-54F5-446E-B7D2-585A453FC7E2}" dt="2020-01-13T00:01:53.971" v="2940" actId="14100"/>
          <ac:spMkLst>
            <pc:docMk/>
            <pc:sldMk cId="2320762842" sldId="334"/>
            <ac:spMk id="11266" creationId="{00000000-0000-0000-0000-000000000000}"/>
          </ac:spMkLst>
        </pc:spChg>
        <pc:picChg chg="del">
          <ac:chgData name="SOUMYA VAJJHALA" userId="f3e3711e514002e0" providerId="LiveId" clId="{B2AA63EA-54F5-446E-B7D2-585A453FC7E2}" dt="2020-01-12T22:48:21.309" v="1294" actId="478"/>
          <ac:picMkLst>
            <pc:docMk/>
            <pc:sldMk cId="2320762842" sldId="334"/>
            <ac:picMk id="5" creationId="{8814F265-6374-450C-A65C-DF45F451FB8E}"/>
          </ac:picMkLst>
        </pc:picChg>
        <pc:picChg chg="add mod">
          <ac:chgData name="SOUMYA VAJJHALA" userId="f3e3711e514002e0" providerId="LiveId" clId="{B2AA63EA-54F5-446E-B7D2-585A453FC7E2}" dt="2020-01-13T00:01:58.851" v="2942" actId="1076"/>
          <ac:picMkLst>
            <pc:docMk/>
            <pc:sldMk cId="2320762842" sldId="334"/>
            <ac:picMk id="6" creationId="{B5D620F2-7869-4187-831B-B50F73A77710}"/>
          </ac:picMkLst>
        </pc:picChg>
      </pc:sldChg>
      <pc:sldChg chg="add del">
        <pc:chgData name="SOUMYA VAJJHALA" userId="f3e3711e514002e0" providerId="LiveId" clId="{B2AA63EA-54F5-446E-B7D2-585A453FC7E2}" dt="2020-01-12T23:04:59.374" v="1502"/>
        <pc:sldMkLst>
          <pc:docMk/>
          <pc:sldMk cId="168297526" sldId="335"/>
        </pc:sldMkLst>
      </pc:sldChg>
      <pc:sldChg chg="addSp delSp modSp add">
        <pc:chgData name="SOUMYA VAJJHALA" userId="f3e3711e514002e0" providerId="LiveId" clId="{B2AA63EA-54F5-446E-B7D2-585A453FC7E2}" dt="2020-01-13T00:02:11.507" v="2948" actId="1076"/>
        <pc:sldMkLst>
          <pc:docMk/>
          <pc:sldMk cId="1589156077" sldId="335"/>
        </pc:sldMkLst>
        <pc:spChg chg="mod">
          <ac:chgData name="SOUMYA VAJJHALA" userId="f3e3711e514002e0" providerId="LiveId" clId="{B2AA63EA-54F5-446E-B7D2-585A453FC7E2}" dt="2020-01-13T00:02:07.676" v="2946" actId="14100"/>
          <ac:spMkLst>
            <pc:docMk/>
            <pc:sldMk cId="1589156077" sldId="335"/>
            <ac:spMk id="2" creationId="{D5BF1B28-7C3B-4506-AC2E-B5CCA5B9EBE0}"/>
          </ac:spMkLst>
        </pc:spChg>
        <pc:spChg chg="mod">
          <ac:chgData name="SOUMYA VAJJHALA" userId="f3e3711e514002e0" providerId="LiveId" clId="{B2AA63EA-54F5-446E-B7D2-585A453FC7E2}" dt="2020-01-13T00:02:10.355" v="2947" actId="1076"/>
          <ac:spMkLst>
            <pc:docMk/>
            <pc:sldMk cId="1589156077" sldId="335"/>
            <ac:spMk id="3" creationId="{FC27487D-C0E7-4743-9BF9-22EA4A2C6AAE}"/>
          </ac:spMkLst>
        </pc:spChg>
        <pc:spChg chg="del">
          <ac:chgData name="SOUMYA VAJJHALA" userId="f3e3711e514002e0" providerId="LiveId" clId="{B2AA63EA-54F5-446E-B7D2-585A453FC7E2}" dt="2020-01-12T23:09:45.907" v="1544" actId="931"/>
          <ac:spMkLst>
            <pc:docMk/>
            <pc:sldMk cId="1589156077" sldId="335"/>
            <ac:spMk id="4" creationId="{16FA5C5E-4075-4C10-A6B9-D3838E09133F}"/>
          </ac:spMkLst>
        </pc:spChg>
        <pc:picChg chg="add mod">
          <ac:chgData name="SOUMYA VAJJHALA" userId="f3e3711e514002e0" providerId="LiveId" clId="{B2AA63EA-54F5-446E-B7D2-585A453FC7E2}" dt="2020-01-13T00:02:11.507" v="2948" actId="1076"/>
          <ac:picMkLst>
            <pc:docMk/>
            <pc:sldMk cId="1589156077" sldId="335"/>
            <ac:picMk id="6" creationId="{D74C2D17-4063-4C19-BF9A-CC96DC9F1B6D}"/>
          </ac:picMkLst>
        </pc:picChg>
      </pc:sldChg>
      <pc:sldChg chg="add del">
        <pc:chgData name="SOUMYA VAJJHALA" userId="f3e3711e514002e0" providerId="LiveId" clId="{B2AA63EA-54F5-446E-B7D2-585A453FC7E2}" dt="2020-01-12T23:04:05.206" v="1500"/>
        <pc:sldMkLst>
          <pc:docMk/>
          <pc:sldMk cId="1599699849" sldId="335"/>
        </pc:sldMkLst>
      </pc:sldChg>
      <pc:sldChg chg="add del">
        <pc:chgData name="SOUMYA VAJJHALA" userId="f3e3711e514002e0" providerId="LiveId" clId="{B2AA63EA-54F5-446E-B7D2-585A453FC7E2}" dt="2020-01-12T23:06:01.070" v="1504"/>
        <pc:sldMkLst>
          <pc:docMk/>
          <pc:sldMk cId="3658480296" sldId="335"/>
        </pc:sldMkLst>
      </pc:sldChg>
      <pc:sldChg chg="addSp delSp modSp add">
        <pc:chgData name="SOUMYA VAJJHALA" userId="f3e3711e514002e0" providerId="LiveId" clId="{B2AA63EA-54F5-446E-B7D2-585A453FC7E2}" dt="2020-01-13T00:02:23.619" v="2954" actId="1076"/>
        <pc:sldMkLst>
          <pc:docMk/>
          <pc:sldMk cId="3458070761" sldId="336"/>
        </pc:sldMkLst>
        <pc:spChg chg="mod">
          <ac:chgData name="SOUMYA VAJJHALA" userId="f3e3711e514002e0" providerId="LiveId" clId="{B2AA63EA-54F5-446E-B7D2-585A453FC7E2}" dt="2020-01-13T00:02:19.219" v="2952" actId="14100"/>
          <ac:spMkLst>
            <pc:docMk/>
            <pc:sldMk cId="3458070761" sldId="336"/>
            <ac:spMk id="2" creationId="{006F90F5-09EA-4D4E-8524-47776F38FA7E}"/>
          </ac:spMkLst>
        </pc:spChg>
        <pc:spChg chg="mod">
          <ac:chgData name="SOUMYA VAJJHALA" userId="f3e3711e514002e0" providerId="LiveId" clId="{B2AA63EA-54F5-446E-B7D2-585A453FC7E2}" dt="2020-01-13T00:02:21.531" v="2953" actId="1076"/>
          <ac:spMkLst>
            <pc:docMk/>
            <pc:sldMk cId="3458070761" sldId="336"/>
            <ac:spMk id="3" creationId="{DBF606DD-E3ED-44EF-8B4B-474E5A92923A}"/>
          </ac:spMkLst>
        </pc:spChg>
        <pc:spChg chg="del">
          <ac:chgData name="SOUMYA VAJJHALA" userId="f3e3711e514002e0" providerId="LiveId" clId="{B2AA63EA-54F5-446E-B7D2-585A453FC7E2}" dt="2020-01-12T23:19:07.824" v="1622" actId="931"/>
          <ac:spMkLst>
            <pc:docMk/>
            <pc:sldMk cId="3458070761" sldId="336"/>
            <ac:spMk id="4" creationId="{31D0C786-A12D-4518-871E-5EA24670A62B}"/>
          </ac:spMkLst>
        </pc:spChg>
        <pc:picChg chg="add mod">
          <ac:chgData name="SOUMYA VAJJHALA" userId="f3e3711e514002e0" providerId="LiveId" clId="{B2AA63EA-54F5-446E-B7D2-585A453FC7E2}" dt="2020-01-13T00:02:23.619" v="2954" actId="1076"/>
          <ac:picMkLst>
            <pc:docMk/>
            <pc:sldMk cId="3458070761" sldId="336"/>
            <ac:picMk id="6" creationId="{FCC2184D-EA01-422F-931C-35387B8A9CE8}"/>
          </ac:picMkLst>
        </pc:picChg>
      </pc:sldChg>
      <pc:sldChg chg="addSp delSp modSp add">
        <pc:chgData name="SOUMYA VAJJHALA" userId="f3e3711e514002e0" providerId="LiveId" clId="{B2AA63EA-54F5-446E-B7D2-585A453FC7E2}" dt="2020-01-13T00:02:30.940" v="2957" actId="404"/>
        <pc:sldMkLst>
          <pc:docMk/>
          <pc:sldMk cId="2443149610" sldId="337"/>
        </pc:sldMkLst>
        <pc:spChg chg="mod">
          <ac:chgData name="SOUMYA VAJJHALA" userId="f3e3711e514002e0" providerId="LiveId" clId="{B2AA63EA-54F5-446E-B7D2-585A453FC7E2}" dt="2020-01-13T00:02:30.940" v="2957" actId="404"/>
          <ac:spMkLst>
            <pc:docMk/>
            <pc:sldMk cId="2443149610" sldId="337"/>
            <ac:spMk id="2" creationId="{006F90F5-09EA-4D4E-8524-47776F38FA7E}"/>
          </ac:spMkLst>
        </pc:spChg>
        <pc:spChg chg="mod">
          <ac:chgData name="SOUMYA VAJJHALA" userId="f3e3711e514002e0" providerId="LiveId" clId="{B2AA63EA-54F5-446E-B7D2-585A453FC7E2}" dt="2020-01-12T23:19:53.195" v="1649" actId="20577"/>
          <ac:spMkLst>
            <pc:docMk/>
            <pc:sldMk cId="2443149610" sldId="337"/>
            <ac:spMk id="3" creationId="{DBF606DD-E3ED-44EF-8B4B-474E5A92923A}"/>
          </ac:spMkLst>
        </pc:spChg>
        <pc:spChg chg="add del mod">
          <ac:chgData name="SOUMYA VAJJHALA" userId="f3e3711e514002e0" providerId="LiveId" clId="{B2AA63EA-54F5-446E-B7D2-585A453FC7E2}" dt="2020-01-12T23:23:56.228" v="1713" actId="931"/>
          <ac:spMkLst>
            <pc:docMk/>
            <pc:sldMk cId="2443149610" sldId="337"/>
            <ac:spMk id="4" creationId="{72778DBD-9E48-46CD-A8A4-437855E13A1A}"/>
          </ac:spMkLst>
        </pc:spChg>
        <pc:picChg chg="del">
          <ac:chgData name="SOUMYA VAJJHALA" userId="f3e3711e514002e0" providerId="LiveId" clId="{B2AA63EA-54F5-446E-B7D2-585A453FC7E2}" dt="2020-01-12T23:19:25.845" v="1630" actId="478"/>
          <ac:picMkLst>
            <pc:docMk/>
            <pc:sldMk cId="2443149610" sldId="337"/>
            <ac:picMk id="6" creationId="{FCC2184D-EA01-422F-931C-35387B8A9CE8}"/>
          </ac:picMkLst>
        </pc:picChg>
        <pc:picChg chg="add mod">
          <ac:chgData name="SOUMYA VAJJHALA" userId="f3e3711e514002e0" providerId="LiveId" clId="{B2AA63EA-54F5-446E-B7D2-585A453FC7E2}" dt="2020-01-12T23:24:05.748" v="1720" actId="962"/>
          <ac:picMkLst>
            <pc:docMk/>
            <pc:sldMk cId="2443149610" sldId="337"/>
            <ac:picMk id="7" creationId="{C9CED400-D353-41C6-90C8-3401350DF528}"/>
          </ac:picMkLst>
        </pc:picChg>
      </pc:sldChg>
      <pc:sldChg chg="addSp delSp modSp add">
        <pc:chgData name="SOUMYA VAJJHALA" userId="f3e3711e514002e0" providerId="LiveId" clId="{B2AA63EA-54F5-446E-B7D2-585A453FC7E2}" dt="2020-01-13T00:02:37.516" v="2960" actId="404"/>
        <pc:sldMkLst>
          <pc:docMk/>
          <pc:sldMk cId="2156158517" sldId="338"/>
        </pc:sldMkLst>
        <pc:spChg chg="mod">
          <ac:chgData name="SOUMYA VAJJHALA" userId="f3e3711e514002e0" providerId="LiveId" clId="{B2AA63EA-54F5-446E-B7D2-585A453FC7E2}" dt="2020-01-13T00:02:37.516" v="2960" actId="404"/>
          <ac:spMkLst>
            <pc:docMk/>
            <pc:sldMk cId="2156158517" sldId="338"/>
            <ac:spMk id="2" creationId="{006F90F5-09EA-4D4E-8524-47776F38FA7E}"/>
          </ac:spMkLst>
        </pc:spChg>
        <pc:spChg chg="mod">
          <ac:chgData name="SOUMYA VAJJHALA" userId="f3e3711e514002e0" providerId="LiveId" clId="{B2AA63EA-54F5-446E-B7D2-585A453FC7E2}" dt="2020-01-12T23:43:00.321" v="2164" actId="20577"/>
          <ac:spMkLst>
            <pc:docMk/>
            <pc:sldMk cId="2156158517" sldId="338"/>
            <ac:spMk id="3" creationId="{DBF606DD-E3ED-44EF-8B4B-474E5A92923A}"/>
          </ac:spMkLst>
        </pc:spChg>
        <pc:spChg chg="add del mod">
          <ac:chgData name="SOUMYA VAJJHALA" userId="f3e3711e514002e0" providerId="LiveId" clId="{B2AA63EA-54F5-446E-B7D2-585A453FC7E2}" dt="2020-01-12T23:42:48.060" v="2150" actId="931"/>
          <ac:spMkLst>
            <pc:docMk/>
            <pc:sldMk cId="2156158517" sldId="338"/>
            <ac:spMk id="4" creationId="{FC955D49-AEE6-491E-8C47-E047587F22DF}"/>
          </ac:spMkLst>
        </pc:spChg>
        <pc:picChg chg="add mod">
          <ac:chgData name="SOUMYA VAJJHALA" userId="f3e3711e514002e0" providerId="LiveId" clId="{B2AA63EA-54F5-446E-B7D2-585A453FC7E2}" dt="2020-01-12T23:42:53.260" v="2155" actId="962"/>
          <ac:picMkLst>
            <pc:docMk/>
            <pc:sldMk cId="2156158517" sldId="338"/>
            <ac:picMk id="6" creationId="{66F0C9BB-D3B4-459B-B7D4-6DACD72CFF83}"/>
          </ac:picMkLst>
        </pc:picChg>
        <pc:picChg chg="del">
          <ac:chgData name="SOUMYA VAJJHALA" userId="f3e3711e514002e0" providerId="LiveId" clId="{B2AA63EA-54F5-446E-B7D2-585A453FC7E2}" dt="2020-01-12T23:42:43.745" v="2149" actId="478"/>
          <ac:picMkLst>
            <pc:docMk/>
            <pc:sldMk cId="2156158517" sldId="338"/>
            <ac:picMk id="7" creationId="{C9CED400-D353-41C6-90C8-3401350DF528}"/>
          </ac:picMkLst>
        </pc:picChg>
      </pc:sldChg>
      <pc:sldChg chg="modSp add">
        <pc:chgData name="SOUMYA VAJJHALA" userId="f3e3711e514002e0" providerId="LiveId" clId="{B2AA63EA-54F5-446E-B7D2-585A453FC7E2}" dt="2020-01-13T00:03:15.442" v="2976" actId="1076"/>
        <pc:sldMkLst>
          <pc:docMk/>
          <pc:sldMk cId="2357984852" sldId="339"/>
        </pc:sldMkLst>
        <pc:spChg chg="mod">
          <ac:chgData name="SOUMYA VAJJHALA" userId="f3e3711e514002e0" providerId="LiveId" clId="{B2AA63EA-54F5-446E-B7D2-585A453FC7E2}" dt="2020-01-13T00:03:11.213" v="2975" actId="404"/>
          <ac:spMkLst>
            <pc:docMk/>
            <pc:sldMk cId="2357984852" sldId="339"/>
            <ac:spMk id="2" creationId="{00000000-0000-0000-0000-000000000000}"/>
          </ac:spMkLst>
        </pc:spChg>
        <pc:spChg chg="mod">
          <ac:chgData name="SOUMYA VAJJHALA" userId="f3e3711e514002e0" providerId="LiveId" clId="{B2AA63EA-54F5-446E-B7D2-585A453FC7E2}" dt="2020-01-12T23:53:30.368" v="2626" actId="20577"/>
          <ac:spMkLst>
            <pc:docMk/>
            <pc:sldMk cId="2357984852" sldId="339"/>
            <ac:spMk id="4" creationId="{00000000-0000-0000-0000-000000000000}"/>
          </ac:spMkLst>
        </pc:spChg>
        <pc:picChg chg="mod">
          <ac:chgData name="SOUMYA VAJJHALA" userId="f3e3711e514002e0" providerId="LiveId" clId="{B2AA63EA-54F5-446E-B7D2-585A453FC7E2}" dt="2020-01-13T00:03:15.442" v="2976" actId="1076"/>
          <ac:picMkLst>
            <pc:docMk/>
            <pc:sldMk cId="2357984852" sldId="339"/>
            <ac:picMk id="7" creationId="{00000000-0000-0000-0000-000000000000}"/>
          </ac:picMkLst>
        </pc:picChg>
      </pc:sldChg>
    </pc:docChg>
  </pc:docChgLst>
  <pc:docChgLst>
    <pc:chgData name="SOUMYA VAJJHALA" userId="f3e3711e514002e0" providerId="LiveId" clId="{10632DDA-3525-47B7-A349-CD611424A6DA}"/>
    <pc:docChg chg="undo custSel modSld modMainMaster">
      <pc:chgData name="SOUMYA VAJJHALA" userId="f3e3711e514002e0" providerId="LiveId" clId="{10632DDA-3525-47B7-A349-CD611424A6DA}" dt="2020-11-14T16:40:35.165" v="124"/>
      <pc:docMkLst>
        <pc:docMk/>
      </pc:docMkLst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0" sldId="261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0" sldId="262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0" sldId="264"/>
        </pc:sldMkLst>
      </pc:sldChg>
      <pc:sldChg chg="modSp mod modTransition">
        <pc:chgData name="SOUMYA VAJJHALA" userId="f3e3711e514002e0" providerId="LiveId" clId="{10632DDA-3525-47B7-A349-CD611424A6DA}" dt="2020-11-14T16:40:35.165" v="124"/>
        <pc:sldMkLst>
          <pc:docMk/>
          <pc:sldMk cId="0" sldId="282"/>
        </pc:sldMkLst>
        <pc:spChg chg="mod">
          <ac:chgData name="SOUMYA VAJJHALA" userId="f3e3711e514002e0" providerId="LiveId" clId="{10632DDA-3525-47B7-A349-CD611424A6DA}" dt="2020-11-09T20:29:01.379" v="13" actId="20577"/>
          <ac:spMkLst>
            <pc:docMk/>
            <pc:sldMk cId="0" sldId="282"/>
            <ac:spMk id="15363" creationId="{00000000-0000-0000-0000-000000000000}"/>
          </ac:spMkLst>
        </pc:sp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0" sldId="283"/>
        </pc:sldMkLst>
      </pc:sldChg>
      <pc:sldChg chg="modSp mod modTransition">
        <pc:chgData name="SOUMYA VAJJHALA" userId="f3e3711e514002e0" providerId="LiveId" clId="{10632DDA-3525-47B7-A349-CD611424A6DA}" dt="2020-11-14T16:40:35.165" v="124"/>
        <pc:sldMkLst>
          <pc:docMk/>
          <pc:sldMk cId="0" sldId="286"/>
        </pc:sldMkLst>
        <pc:spChg chg="mod">
          <ac:chgData name="SOUMYA VAJJHALA" userId="f3e3711e514002e0" providerId="LiveId" clId="{10632DDA-3525-47B7-A349-CD611424A6DA}" dt="2020-11-14T16:39:49.832" v="123" actId="948"/>
          <ac:spMkLst>
            <pc:docMk/>
            <pc:sldMk cId="0" sldId="286"/>
            <ac:spMk id="12291" creationId="{00000000-0000-0000-0000-000000000000}"/>
          </ac:spMkLst>
        </pc:sp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893276855" sldId="297"/>
        </pc:sldMkLst>
      </pc:sldChg>
      <pc:sldChg chg="modSp mod modTransition">
        <pc:chgData name="SOUMYA VAJJHALA" userId="f3e3711e514002e0" providerId="LiveId" clId="{10632DDA-3525-47B7-A349-CD611424A6DA}" dt="2020-11-14T16:40:35.165" v="124"/>
        <pc:sldMkLst>
          <pc:docMk/>
          <pc:sldMk cId="2374438671" sldId="298"/>
        </pc:sldMkLst>
        <pc:spChg chg="mod">
          <ac:chgData name="SOUMYA VAJJHALA" userId="f3e3711e514002e0" providerId="LiveId" clId="{10632DDA-3525-47B7-A349-CD611424A6DA}" dt="2020-11-11T17:46:50.336" v="38" actId="948"/>
          <ac:spMkLst>
            <pc:docMk/>
            <pc:sldMk cId="2374438671" sldId="298"/>
            <ac:spMk id="4" creationId="{00000000-0000-0000-0000-000000000000}"/>
          </ac:spMkLst>
        </pc:sp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991294260" sldId="302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41709459" sldId="303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484340173" sldId="309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1562725252" sldId="310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043469658" sldId="311"/>
        </pc:sldMkLst>
      </pc:sldChg>
      <pc:sldChg chg="modSp mod modTransition">
        <pc:chgData name="SOUMYA VAJJHALA" userId="f3e3711e514002e0" providerId="LiveId" clId="{10632DDA-3525-47B7-A349-CD611424A6DA}" dt="2020-11-14T16:40:35.165" v="124"/>
        <pc:sldMkLst>
          <pc:docMk/>
          <pc:sldMk cId="3462258980" sldId="319"/>
        </pc:sldMkLst>
        <pc:spChg chg="mod">
          <ac:chgData name="SOUMYA VAJJHALA" userId="f3e3711e514002e0" providerId="LiveId" clId="{10632DDA-3525-47B7-A349-CD611424A6DA}" dt="2020-11-11T17:46:30.833" v="37" actId="948"/>
          <ac:spMkLst>
            <pc:docMk/>
            <pc:sldMk cId="3462258980" sldId="319"/>
            <ac:spMk id="3" creationId="{79BCC849-BDB8-4293-B981-DB1FE7D76A88}"/>
          </ac:spMkLst>
        </pc:sp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719196345" sldId="329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953000011" sldId="330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1589156077" sldId="335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458070761" sldId="336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443149610" sldId="337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156158517" sldId="338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357984852" sldId="339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1659651135" sldId="343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634236578" sldId="344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659505021" sldId="345"/>
        </pc:sldMkLst>
      </pc:sldChg>
      <pc:sldChg chg="modSp mod modTransition">
        <pc:chgData name="SOUMYA VAJJHALA" userId="f3e3711e514002e0" providerId="LiveId" clId="{10632DDA-3525-47B7-A349-CD611424A6DA}" dt="2020-11-14T16:40:35.165" v="124"/>
        <pc:sldMkLst>
          <pc:docMk/>
          <pc:sldMk cId="3201332551" sldId="346"/>
        </pc:sldMkLst>
        <pc:spChg chg="mod">
          <ac:chgData name="SOUMYA VAJJHALA" userId="f3e3711e514002e0" providerId="LiveId" clId="{10632DDA-3525-47B7-A349-CD611424A6DA}" dt="2020-11-11T17:45:59.004" v="36" actId="948"/>
          <ac:spMkLst>
            <pc:docMk/>
            <pc:sldMk cId="3201332551" sldId="346"/>
            <ac:spMk id="3" creationId="{2C3C9703-1FEC-4901-B903-A8A2C3DB944E}"/>
          </ac:spMkLst>
        </pc:sp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813675952" sldId="348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082043687" sldId="349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88735464" sldId="350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540813492" sldId="351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507776954" sldId="352"/>
        </pc:sldMkLst>
      </pc:sldChg>
      <pc:sldChg chg="addSp delSp modSp mod modTransition delAnim modAnim">
        <pc:chgData name="SOUMYA VAJJHALA" userId="f3e3711e514002e0" providerId="LiveId" clId="{10632DDA-3525-47B7-A349-CD611424A6DA}" dt="2020-11-14T16:40:35.165" v="124"/>
        <pc:sldMkLst>
          <pc:docMk/>
          <pc:sldMk cId="2654559714" sldId="353"/>
        </pc:sldMkLst>
        <pc:picChg chg="add del mod">
          <ac:chgData name="SOUMYA VAJJHALA" userId="f3e3711e514002e0" providerId="LiveId" clId="{10632DDA-3525-47B7-A349-CD611424A6DA}" dt="2020-11-14T16:29:10.425" v="79" actId="478"/>
          <ac:picMkLst>
            <pc:docMk/>
            <pc:sldMk cId="2654559714" sldId="353"/>
            <ac:picMk id="3" creationId="{A8B8CE84-8877-4B33-94EA-DBDD4E223353}"/>
          </ac:picMkLst>
        </pc:picChg>
        <pc:picChg chg="add mod">
          <ac:chgData name="SOUMYA VAJJHALA" userId="f3e3711e514002e0" providerId="LiveId" clId="{10632DDA-3525-47B7-A349-CD611424A6DA}" dt="2020-11-14T16:29:17.746" v="81" actId="1076"/>
          <ac:picMkLst>
            <pc:docMk/>
            <pc:sldMk cId="2654559714" sldId="353"/>
            <ac:picMk id="5" creationId="{680CCAC6-D181-43BF-8BCD-FFA329832354}"/>
          </ac:picMkLst>
        </pc:picChg>
      </pc:sldChg>
      <pc:sldChg chg="addSp delSp modSp mod modTransition delAnim modAnim">
        <pc:chgData name="SOUMYA VAJJHALA" userId="f3e3711e514002e0" providerId="LiveId" clId="{10632DDA-3525-47B7-A349-CD611424A6DA}" dt="2020-11-14T16:40:35.165" v="124"/>
        <pc:sldMkLst>
          <pc:docMk/>
          <pc:sldMk cId="861650523" sldId="354"/>
        </pc:sldMkLst>
        <pc:picChg chg="add del mod">
          <ac:chgData name="SOUMYA VAJJHALA" userId="f3e3711e514002e0" providerId="LiveId" clId="{10632DDA-3525-47B7-A349-CD611424A6DA}" dt="2020-11-14T16:19:07.286" v="58" actId="478"/>
          <ac:picMkLst>
            <pc:docMk/>
            <pc:sldMk cId="861650523" sldId="354"/>
            <ac:picMk id="2" creationId="{155BD7FE-D79E-4815-A627-3A33D2C047FA}"/>
          </ac:picMkLst>
        </pc:picChg>
        <pc:picChg chg="add del mod">
          <ac:chgData name="SOUMYA VAJJHALA" userId="f3e3711e514002e0" providerId="LiveId" clId="{10632DDA-3525-47B7-A349-CD611424A6DA}" dt="2020-11-14T16:24:55.309" v="68" actId="478"/>
          <ac:picMkLst>
            <pc:docMk/>
            <pc:sldMk cId="861650523" sldId="354"/>
            <ac:picMk id="3" creationId="{1D78703E-EEF2-415E-8F83-AFDEC30F4042}"/>
          </ac:picMkLst>
        </pc:picChg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1721393277" sldId="355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944599345" sldId="356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2486517489" sldId="357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481540818" sldId="358"/>
        </pc:sldMkLst>
      </pc:sldChg>
      <pc:sldChg chg="modTransition">
        <pc:chgData name="SOUMYA VAJJHALA" userId="f3e3711e514002e0" providerId="LiveId" clId="{10632DDA-3525-47B7-A349-CD611424A6DA}" dt="2020-11-14T16:40:35.165" v="124"/>
        <pc:sldMkLst>
          <pc:docMk/>
          <pc:sldMk cId="3408184543" sldId="359"/>
        </pc:sldMkLst>
      </pc:sldChg>
      <pc:sldChg chg="addSp delSp modSp mod modTransition addAnim delAnim modAnim">
        <pc:chgData name="SOUMYA VAJJHALA" userId="f3e3711e514002e0" providerId="LiveId" clId="{10632DDA-3525-47B7-A349-CD611424A6DA}" dt="2020-11-14T16:40:35.165" v="124"/>
        <pc:sldMkLst>
          <pc:docMk/>
          <pc:sldMk cId="1824303775" sldId="361"/>
        </pc:sldMkLst>
        <pc:picChg chg="add del mod">
          <ac:chgData name="SOUMYA VAJJHALA" userId="f3e3711e514002e0" providerId="LiveId" clId="{10632DDA-3525-47B7-A349-CD611424A6DA}" dt="2020-11-12T22:05:29.249" v="44" actId="478"/>
          <ac:picMkLst>
            <pc:docMk/>
            <pc:sldMk cId="1824303775" sldId="361"/>
            <ac:picMk id="3" creationId="{1F3B6E38-4185-4012-9C3C-5FEB64597425}"/>
          </ac:picMkLst>
        </pc:picChg>
        <pc:picChg chg="add del mod">
          <ac:chgData name="SOUMYA VAJJHALA" userId="f3e3711e514002e0" providerId="LiveId" clId="{10632DDA-3525-47B7-A349-CD611424A6DA}" dt="2020-11-09T20:30:00.658" v="30" actId="478"/>
          <ac:picMkLst>
            <pc:docMk/>
            <pc:sldMk cId="1824303775" sldId="361"/>
            <ac:picMk id="3" creationId="{71DEE570-FD17-4D41-992D-AF4A683A1DEA}"/>
          </ac:picMkLst>
        </pc:picChg>
        <pc:picChg chg="add del mod">
          <ac:chgData name="SOUMYA VAJJHALA" userId="f3e3711e514002e0" providerId="LiveId" clId="{10632DDA-3525-47B7-A349-CD611424A6DA}" dt="2020-11-12T22:04:22.003" v="39" actId="478"/>
          <ac:picMkLst>
            <pc:docMk/>
            <pc:sldMk cId="1824303775" sldId="361"/>
            <ac:picMk id="4" creationId="{60329F70-157E-4078-B879-A6ADE46162C1}"/>
          </ac:picMkLst>
        </pc:picChg>
        <pc:picChg chg="add del mod">
          <ac:chgData name="SOUMYA VAJJHALA" userId="f3e3711e514002e0" providerId="LiveId" clId="{10632DDA-3525-47B7-A349-CD611424A6DA}" dt="2020-11-12T22:07:32.552" v="49" actId="478"/>
          <ac:picMkLst>
            <pc:docMk/>
            <pc:sldMk cId="1824303775" sldId="361"/>
            <ac:picMk id="5" creationId="{582B224B-105D-401D-BC68-8FAF69A0BA9E}"/>
          </ac:picMkLst>
        </pc:picChg>
        <pc:picChg chg="add del mod">
          <ac:chgData name="SOUMYA VAJJHALA" userId="f3e3711e514002e0" providerId="LiveId" clId="{10632DDA-3525-47B7-A349-CD611424A6DA}" dt="2020-11-14T16:19:43.678" v="60" actId="478"/>
          <ac:picMkLst>
            <pc:docMk/>
            <pc:sldMk cId="1824303775" sldId="361"/>
            <ac:picMk id="6" creationId="{9740E353-EA8B-41D3-80DC-0F1A129E1018}"/>
          </ac:picMkLst>
        </pc:picChg>
      </pc:sldChg>
      <pc:sldMasterChg chg="modTransition modSldLayout">
        <pc:chgData name="SOUMYA VAJJHALA" userId="f3e3711e514002e0" providerId="LiveId" clId="{10632DDA-3525-47B7-A349-CD611424A6DA}" dt="2020-11-14T16:40:35.165" v="124"/>
        <pc:sldMasterMkLst>
          <pc:docMk/>
          <pc:sldMasterMk cId="0" sldId="2147483649"/>
        </pc:sldMasterMkLst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2507567071" sldId="2147483650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3770578681" sldId="2147483651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4190327587" sldId="2147483652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1348991440" sldId="2147483653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3884663124" sldId="2147483654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4236098708" sldId="2147483655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2735883755" sldId="2147483656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927695552" sldId="2147483657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239994879" sldId="2147483658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2588317358" sldId="2147483659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1005820599" sldId="2147483660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3413029745" sldId="2147483661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0" sldId="2147483649"/>
            <pc:sldLayoutMk cId="3448174869" sldId="2147483662"/>
          </pc:sldLayoutMkLst>
        </pc:sldLayoutChg>
      </pc:sldMasterChg>
      <pc:sldMasterChg chg="modTransition modSldLayout">
        <pc:chgData name="SOUMYA VAJJHALA" userId="f3e3711e514002e0" providerId="LiveId" clId="{10632DDA-3525-47B7-A349-CD611424A6DA}" dt="2020-11-14T16:40:35.165" v="124"/>
        <pc:sldMasterMkLst>
          <pc:docMk/>
          <pc:sldMasterMk cId="1576476689" sldId="2147483834"/>
        </pc:sldMasterMkLst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618367971" sldId="2147483835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1857460817" sldId="2147483836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1065677544" sldId="2147483837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814843647" sldId="2147483838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2008013121" sldId="2147483839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229977762" sldId="2147483840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2703850191" sldId="2147483841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1327245156" sldId="2147483842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2862262628" sldId="2147483843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551919030" sldId="2147483844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3703698937" sldId="2147483845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3573291112" sldId="2147483846"/>
          </pc:sldLayoutMkLst>
        </pc:sldLayoutChg>
        <pc:sldLayoutChg chg="modTransition">
          <pc:chgData name="SOUMYA VAJJHALA" userId="f3e3711e514002e0" providerId="LiveId" clId="{10632DDA-3525-47B7-A349-CD611424A6DA}" dt="2020-11-14T16:40:35.165" v="124"/>
          <pc:sldLayoutMkLst>
            <pc:docMk/>
            <pc:sldMasterMk cId="1576476689" sldId="2147483834"/>
            <pc:sldLayoutMk cId="1664154455" sldId="2147483847"/>
          </pc:sldLayoutMkLst>
        </pc:sldLayoutChg>
      </pc:sldMasterChg>
    </pc:docChg>
  </pc:docChgLst>
  <pc:docChgLst>
    <pc:chgData name="SOUMYA VAJJHALA" userId="f3e3711e514002e0" providerId="LiveId" clId="{50BEDF52-7F42-47D1-BF2B-67BCE494A6A5}"/>
    <pc:docChg chg="undo custSel addSld delSld modSld sldOrd">
      <pc:chgData name="SOUMYA VAJJHALA" userId="f3e3711e514002e0" providerId="LiveId" clId="{50BEDF52-7F42-47D1-BF2B-67BCE494A6A5}" dt="2020-03-08T18:14:48.128" v="2790" actId="113"/>
      <pc:docMkLst>
        <pc:docMk/>
      </pc:docMkLst>
      <pc:sldChg chg="modSp mod">
        <pc:chgData name="SOUMYA VAJJHALA" userId="f3e3711e514002e0" providerId="LiveId" clId="{50BEDF52-7F42-47D1-BF2B-67BCE494A6A5}" dt="2020-03-08T17:48:54.572" v="2175" actId="403"/>
        <pc:sldMkLst>
          <pc:docMk/>
          <pc:sldMk cId="0" sldId="261"/>
        </pc:sldMkLst>
        <pc:spChg chg="mod">
          <ac:chgData name="SOUMYA VAJJHALA" userId="f3e3711e514002e0" providerId="LiveId" clId="{50BEDF52-7F42-47D1-BF2B-67BCE494A6A5}" dt="2020-03-08T17:48:54.572" v="2175" actId="403"/>
          <ac:spMkLst>
            <pc:docMk/>
            <pc:sldMk cId="0" sldId="261"/>
            <ac:spMk id="9218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48:51.648" v="2172" actId="113"/>
          <ac:spMkLst>
            <pc:docMk/>
            <pc:sldMk cId="0" sldId="261"/>
            <ac:spMk id="18435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55:03.859" v="2250" actId="403"/>
        <pc:sldMkLst>
          <pc:docMk/>
          <pc:sldMk cId="0" sldId="262"/>
        </pc:sldMkLst>
        <pc:spChg chg="mod">
          <ac:chgData name="SOUMYA VAJJHALA" userId="f3e3711e514002e0" providerId="LiveId" clId="{50BEDF52-7F42-47D1-BF2B-67BCE494A6A5}" dt="2020-03-08T17:48:48.068" v="2170" actId="113"/>
          <ac:spMkLst>
            <pc:docMk/>
            <pc:sldMk cId="0" sldId="262"/>
            <ac:spMk id="8195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55:03.859" v="2250" actId="403"/>
          <ac:spMkLst>
            <pc:docMk/>
            <pc:sldMk cId="0" sldId="262"/>
            <ac:spMk id="12290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47:49.703" v="2156" actId="403"/>
        <pc:sldMkLst>
          <pc:docMk/>
          <pc:sldMk cId="0" sldId="264"/>
        </pc:sldMkLst>
        <pc:spChg chg="mod">
          <ac:chgData name="SOUMYA VAJJHALA" userId="f3e3711e514002e0" providerId="LiveId" clId="{50BEDF52-7F42-47D1-BF2B-67BCE494A6A5}" dt="2020-03-08T17:47:49.703" v="2156" actId="403"/>
          <ac:spMkLst>
            <pc:docMk/>
            <pc:sldMk cId="0" sldId="264"/>
            <ac:spMk id="14338" creationId="{00000000-0000-0000-0000-000000000000}"/>
          </ac:spMkLst>
        </pc:spChg>
      </pc:sldChg>
      <pc:sldChg chg="del">
        <pc:chgData name="SOUMYA VAJJHALA" userId="f3e3711e514002e0" providerId="LiveId" clId="{50BEDF52-7F42-47D1-BF2B-67BCE494A6A5}" dt="2020-03-08T15:21:58.134" v="1689" actId="2696"/>
        <pc:sldMkLst>
          <pc:docMk/>
          <pc:sldMk cId="0" sldId="266"/>
        </pc:sldMkLst>
      </pc:sldChg>
      <pc:sldChg chg="modSp mod">
        <pc:chgData name="SOUMYA VAJJHALA" userId="f3e3711e514002e0" providerId="LiveId" clId="{50BEDF52-7F42-47D1-BF2B-67BCE494A6A5}" dt="2020-03-08T18:14:48.128" v="2790" actId="113"/>
        <pc:sldMkLst>
          <pc:docMk/>
          <pc:sldMk cId="0" sldId="282"/>
        </pc:sldMkLst>
        <pc:spChg chg="mod">
          <ac:chgData name="SOUMYA VAJJHALA" userId="f3e3711e514002e0" providerId="LiveId" clId="{50BEDF52-7F42-47D1-BF2B-67BCE494A6A5}" dt="2020-02-23T23:19:57.826" v="307" actId="2711"/>
          <ac:spMkLst>
            <pc:docMk/>
            <pc:sldMk cId="0" sldId="282"/>
            <ac:spMk id="15362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8:14:48.128" v="2790" actId="113"/>
          <ac:spMkLst>
            <pc:docMk/>
            <pc:sldMk cId="0" sldId="282"/>
            <ac:spMk id="15363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48:44.819" v="2169" actId="113"/>
        <pc:sldMkLst>
          <pc:docMk/>
          <pc:sldMk cId="0" sldId="283"/>
        </pc:sldMkLst>
        <pc:spChg chg="mod">
          <ac:chgData name="SOUMYA VAJJHALA" userId="f3e3711e514002e0" providerId="LiveId" clId="{50BEDF52-7F42-47D1-BF2B-67BCE494A6A5}" dt="2020-03-08T17:47:18.022" v="2141" actId="404"/>
          <ac:spMkLst>
            <pc:docMk/>
            <pc:sldMk cId="0" sldId="283"/>
            <ac:spMk id="13314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48:44.819" v="2169" actId="113"/>
          <ac:spMkLst>
            <pc:docMk/>
            <pc:sldMk cId="0" sldId="283"/>
            <ac:spMk id="83971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55:57.278" v="2258" actId="20577"/>
        <pc:sldMkLst>
          <pc:docMk/>
          <pc:sldMk cId="0" sldId="286"/>
        </pc:sldMkLst>
        <pc:spChg chg="mod">
          <ac:chgData name="SOUMYA VAJJHALA" userId="f3e3711e514002e0" providerId="LiveId" clId="{50BEDF52-7F42-47D1-BF2B-67BCE494A6A5}" dt="2020-03-08T17:48:11.263" v="2159" actId="403"/>
          <ac:spMkLst>
            <pc:docMk/>
            <pc:sldMk cId="0" sldId="286"/>
            <ac:spMk id="8194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55:57.278" v="2258" actId="20577"/>
          <ac:spMkLst>
            <pc:docMk/>
            <pc:sldMk cId="0" sldId="286"/>
            <ac:spMk id="12291" creationId="{00000000-0000-0000-0000-000000000000}"/>
          </ac:spMkLst>
        </pc:spChg>
      </pc:sldChg>
      <pc:sldChg chg="del">
        <pc:chgData name="SOUMYA VAJJHALA" userId="f3e3711e514002e0" providerId="LiveId" clId="{50BEDF52-7F42-47D1-BF2B-67BCE494A6A5}" dt="2020-03-08T15:26:01.482" v="1769" actId="2696"/>
        <pc:sldMkLst>
          <pc:docMk/>
          <pc:sldMk cId="0" sldId="293"/>
        </pc:sldMkLst>
      </pc:sldChg>
      <pc:sldChg chg="del">
        <pc:chgData name="SOUMYA VAJJHALA" userId="f3e3711e514002e0" providerId="LiveId" clId="{50BEDF52-7F42-47D1-BF2B-67BCE494A6A5}" dt="2020-03-08T15:34:48.959" v="1999" actId="2696"/>
        <pc:sldMkLst>
          <pc:docMk/>
          <pc:sldMk cId="0" sldId="294"/>
        </pc:sldMkLst>
      </pc:sldChg>
      <pc:sldChg chg="modSp">
        <pc:chgData name="SOUMYA VAJJHALA" userId="f3e3711e514002e0" providerId="LiveId" clId="{50BEDF52-7F42-47D1-BF2B-67BCE494A6A5}" dt="2020-03-08T17:46:16.828" v="2122" actId="1076"/>
        <pc:sldMkLst>
          <pc:docMk/>
          <pc:sldMk cId="893276855" sldId="297"/>
        </pc:sldMkLst>
        <pc:picChg chg="mod">
          <ac:chgData name="SOUMYA VAJJHALA" userId="f3e3711e514002e0" providerId="LiveId" clId="{50BEDF52-7F42-47D1-BF2B-67BCE494A6A5}" dt="2020-03-08T17:46:16.828" v="2122" actId="1076"/>
          <ac:picMkLst>
            <pc:docMk/>
            <pc:sldMk cId="893276855" sldId="297"/>
            <ac:picMk id="7" creationId="{00000000-0000-0000-0000-000000000000}"/>
          </ac:picMkLst>
        </pc:picChg>
        <pc:picChg chg="mod">
          <ac:chgData name="SOUMYA VAJJHALA" userId="f3e3711e514002e0" providerId="LiveId" clId="{50BEDF52-7F42-47D1-BF2B-67BCE494A6A5}" dt="2020-03-08T17:02:50.087" v="2121" actId="14100"/>
          <ac:picMkLst>
            <pc:docMk/>
            <pc:sldMk cId="893276855" sldId="297"/>
            <ac:picMk id="8" creationId="{00000000-0000-0000-0000-000000000000}"/>
          </ac:picMkLst>
        </pc:picChg>
      </pc:sldChg>
      <pc:sldChg chg="modSp mod">
        <pc:chgData name="SOUMYA VAJJHALA" userId="f3e3711e514002e0" providerId="LiveId" clId="{50BEDF52-7F42-47D1-BF2B-67BCE494A6A5}" dt="2020-03-08T17:49:07.396" v="2178" actId="113"/>
        <pc:sldMkLst>
          <pc:docMk/>
          <pc:sldMk cId="2374438671" sldId="298"/>
        </pc:sldMkLst>
        <pc:spChg chg="mod">
          <ac:chgData name="SOUMYA VAJJHALA" userId="f3e3711e514002e0" providerId="LiveId" clId="{50BEDF52-7F42-47D1-BF2B-67BCE494A6A5}" dt="2020-03-08T17:46:36.480" v="2128" actId="403"/>
          <ac:spMkLst>
            <pc:docMk/>
            <pc:sldMk cId="2374438671" sldId="298"/>
            <ac:spMk id="2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49:07.396" v="2178" actId="113"/>
          <ac:spMkLst>
            <pc:docMk/>
            <pc:sldMk cId="2374438671" sldId="298"/>
            <ac:spMk id="4" creationId="{00000000-0000-0000-0000-000000000000}"/>
          </ac:spMkLst>
        </pc:spChg>
        <pc:picChg chg="mod">
          <ac:chgData name="SOUMYA VAJJHALA" userId="f3e3711e514002e0" providerId="LiveId" clId="{50BEDF52-7F42-47D1-BF2B-67BCE494A6A5}" dt="2020-03-08T17:46:56.330" v="2132" actId="14100"/>
          <ac:picMkLst>
            <pc:docMk/>
            <pc:sldMk cId="2374438671" sldId="298"/>
            <ac:picMk id="7" creationId="{00000000-0000-0000-0000-000000000000}"/>
          </ac:picMkLst>
        </pc:picChg>
      </pc:sldChg>
      <pc:sldChg chg="delSp">
        <pc:chgData name="SOUMYA VAJJHALA" userId="f3e3711e514002e0" providerId="LiveId" clId="{50BEDF52-7F42-47D1-BF2B-67BCE494A6A5}" dt="2020-03-08T15:32:26.232" v="1904" actId="478"/>
        <pc:sldMkLst>
          <pc:docMk/>
          <pc:sldMk cId="2333722629" sldId="300"/>
        </pc:sldMkLst>
        <pc:spChg chg="del">
          <ac:chgData name="SOUMYA VAJJHALA" userId="f3e3711e514002e0" providerId="LiveId" clId="{50BEDF52-7F42-47D1-BF2B-67BCE494A6A5}" dt="2020-03-08T15:32:26.232" v="1904" actId="478"/>
          <ac:spMkLst>
            <pc:docMk/>
            <pc:sldMk cId="2333722629" sldId="300"/>
            <ac:spMk id="5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8:13:09.125" v="2723" actId="113"/>
        <pc:sldMkLst>
          <pc:docMk/>
          <pc:sldMk cId="991294260" sldId="302"/>
        </pc:sldMkLst>
        <pc:spChg chg="mod">
          <ac:chgData name="SOUMYA VAJJHALA" userId="f3e3711e514002e0" providerId="LiveId" clId="{50BEDF52-7F42-47D1-BF2B-67BCE494A6A5}" dt="2020-03-08T18:13:09.125" v="2723" actId="113"/>
          <ac:spMkLst>
            <pc:docMk/>
            <pc:sldMk cId="991294260" sldId="302"/>
            <ac:spMk id="3" creationId="{00000000-0000-0000-0000-000000000000}"/>
          </ac:spMkLst>
        </pc:spChg>
        <pc:picChg chg="mod">
          <ac:chgData name="SOUMYA VAJJHALA" userId="f3e3711e514002e0" providerId="LiveId" clId="{50BEDF52-7F42-47D1-BF2B-67BCE494A6A5}" dt="2020-03-08T18:13:03.968" v="2721" actId="14100"/>
          <ac:picMkLst>
            <pc:docMk/>
            <pc:sldMk cId="991294260" sldId="302"/>
            <ac:picMk id="12" creationId="{680475A3-B29C-4B98-88D7-4FC907DBB259}"/>
          </ac:picMkLst>
        </pc:picChg>
      </pc:sldChg>
      <pc:sldChg chg="modSp mod">
        <pc:chgData name="SOUMYA VAJJHALA" userId="f3e3711e514002e0" providerId="LiveId" clId="{50BEDF52-7F42-47D1-BF2B-67BCE494A6A5}" dt="2020-03-08T18:13:40.258" v="2732" actId="113"/>
        <pc:sldMkLst>
          <pc:docMk/>
          <pc:sldMk cId="341709459" sldId="303"/>
        </pc:sldMkLst>
        <pc:spChg chg="mod">
          <ac:chgData name="SOUMYA VAJJHALA" userId="f3e3711e514002e0" providerId="LiveId" clId="{50BEDF52-7F42-47D1-BF2B-67BCE494A6A5}" dt="2020-03-08T18:13:36.632" v="2730" actId="12788"/>
          <ac:spMkLst>
            <pc:docMk/>
            <pc:sldMk cId="341709459" sldId="303"/>
            <ac:spMk id="2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8:13:40.258" v="2732" actId="113"/>
          <ac:spMkLst>
            <pc:docMk/>
            <pc:sldMk cId="341709459" sldId="303"/>
            <ac:spMk id="3" creationId="{00000000-0000-0000-0000-000000000000}"/>
          </ac:spMkLst>
        </pc:spChg>
        <pc:picChg chg="mod">
          <ac:chgData name="SOUMYA VAJJHALA" userId="f3e3711e514002e0" providerId="LiveId" clId="{50BEDF52-7F42-47D1-BF2B-67BCE494A6A5}" dt="2020-03-08T18:13:29.427" v="2728" actId="1076"/>
          <ac:picMkLst>
            <pc:docMk/>
            <pc:sldMk cId="341709459" sldId="303"/>
            <ac:picMk id="12" creationId="{76250CC7-E2E0-43D1-8C17-2012E731F460}"/>
          </ac:picMkLst>
        </pc:picChg>
      </pc:sldChg>
      <pc:sldChg chg="modSp mod">
        <pc:chgData name="SOUMYA VAJJHALA" userId="f3e3711e514002e0" providerId="LiveId" clId="{50BEDF52-7F42-47D1-BF2B-67BCE494A6A5}" dt="2020-03-08T18:14:38.828" v="2789" actId="20578"/>
        <pc:sldMkLst>
          <pc:docMk/>
          <pc:sldMk cId="3484340173" sldId="309"/>
        </pc:sldMkLst>
        <pc:spChg chg="mod">
          <ac:chgData name="SOUMYA VAJJHALA" userId="f3e3711e514002e0" providerId="LiveId" clId="{50BEDF52-7F42-47D1-BF2B-67BCE494A6A5}" dt="2020-03-08T18:14:26.322" v="2786" actId="113"/>
          <ac:spMkLst>
            <pc:docMk/>
            <pc:sldMk cId="3484340173" sldId="309"/>
            <ac:spMk id="2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8:14:38.828" v="2789" actId="20578"/>
          <ac:spMkLst>
            <pc:docMk/>
            <pc:sldMk cId="3484340173" sldId="309"/>
            <ac:spMk id="3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59:34.697" v="2378" actId="403"/>
        <pc:sldMkLst>
          <pc:docMk/>
          <pc:sldMk cId="1562725252" sldId="310"/>
        </pc:sldMkLst>
        <pc:spChg chg="mod">
          <ac:chgData name="SOUMYA VAJJHALA" userId="f3e3711e514002e0" providerId="LiveId" clId="{50BEDF52-7F42-47D1-BF2B-67BCE494A6A5}" dt="2020-03-08T17:59:34.697" v="2378" actId="403"/>
          <ac:spMkLst>
            <pc:docMk/>
            <pc:sldMk cId="1562725252" sldId="310"/>
            <ac:spMk id="3074" creationId="{00000000-0000-0000-0000-000000000000}"/>
          </ac:spMkLst>
        </pc:spChg>
        <pc:spChg chg="mod">
          <ac:chgData name="SOUMYA VAJJHALA" userId="f3e3711e514002e0" providerId="LiveId" clId="{50BEDF52-7F42-47D1-BF2B-67BCE494A6A5}" dt="2020-02-23T23:20:28.873" v="311" actId="20577"/>
          <ac:spMkLst>
            <pc:docMk/>
            <pc:sldMk cId="1562725252" sldId="310"/>
            <ac:spMk id="3075" creationId="{00000000-0000-0000-0000-000000000000}"/>
          </ac:spMkLst>
        </pc:spChg>
      </pc:sldChg>
      <pc:sldChg chg="addSp delSp modSp mod">
        <pc:chgData name="SOUMYA VAJJHALA" userId="f3e3711e514002e0" providerId="LiveId" clId="{50BEDF52-7F42-47D1-BF2B-67BCE494A6A5}" dt="2020-03-08T17:58:48.263" v="2362" actId="1076"/>
        <pc:sldMkLst>
          <pc:docMk/>
          <pc:sldMk cId="2043469658" sldId="311"/>
        </pc:sldMkLst>
        <pc:spChg chg="mod">
          <ac:chgData name="SOUMYA VAJJHALA" userId="f3e3711e514002e0" providerId="LiveId" clId="{50BEDF52-7F42-47D1-BF2B-67BCE494A6A5}" dt="2020-03-08T17:58:38.662" v="2359" actId="12788"/>
          <ac:spMkLst>
            <pc:docMk/>
            <pc:sldMk cId="2043469658" sldId="311"/>
            <ac:spMk id="2" creationId="{00000000-0000-0000-0000-000000000000}"/>
          </ac:spMkLst>
        </pc:spChg>
        <pc:spChg chg="add del mod">
          <ac:chgData name="SOUMYA VAJJHALA" userId="f3e3711e514002e0" providerId="LiveId" clId="{50BEDF52-7F42-47D1-BF2B-67BCE494A6A5}" dt="2020-03-08T17:58:46.303" v="2361" actId="478"/>
          <ac:spMkLst>
            <pc:docMk/>
            <pc:sldMk cId="2043469658" sldId="311"/>
            <ac:spMk id="3" creationId="{C9AF5892-E93D-4AED-9B35-5CFCDA85B0A4}"/>
          </ac:spMkLst>
        </pc:spChg>
        <pc:picChg chg="mod">
          <ac:chgData name="SOUMYA VAJJHALA" userId="f3e3711e514002e0" providerId="LiveId" clId="{50BEDF52-7F42-47D1-BF2B-67BCE494A6A5}" dt="2020-03-08T17:58:48.263" v="2362" actId="1076"/>
          <ac:picMkLst>
            <pc:docMk/>
            <pc:sldMk cId="2043469658" sldId="311"/>
            <ac:picMk id="6" creationId="{817AC2AD-4301-451F-B9C4-3B79BDF93C9F}"/>
          </ac:picMkLst>
        </pc:picChg>
      </pc:sldChg>
      <pc:sldChg chg="modSp del mod">
        <pc:chgData name="SOUMYA VAJJHALA" userId="f3e3711e514002e0" providerId="LiveId" clId="{50BEDF52-7F42-47D1-BF2B-67BCE494A6A5}" dt="2020-03-08T18:01:50.046" v="2439" actId="47"/>
        <pc:sldMkLst>
          <pc:docMk/>
          <pc:sldMk cId="1194367274" sldId="315"/>
        </pc:sldMkLst>
        <pc:spChg chg="mod">
          <ac:chgData name="SOUMYA VAJJHALA" userId="f3e3711e514002e0" providerId="LiveId" clId="{50BEDF52-7F42-47D1-BF2B-67BCE494A6A5}" dt="2020-02-23T23:21:52.834" v="354" actId="20577"/>
          <ac:spMkLst>
            <pc:docMk/>
            <pc:sldMk cId="1194367274" sldId="315"/>
            <ac:spMk id="2" creationId="{00000000-0000-0000-0000-000000000000}"/>
          </ac:spMkLst>
        </pc:spChg>
        <pc:graphicFrameChg chg="mod">
          <ac:chgData name="SOUMYA VAJJHALA" userId="f3e3711e514002e0" providerId="LiveId" clId="{50BEDF52-7F42-47D1-BF2B-67BCE494A6A5}" dt="2020-02-23T18:50:32.697" v="262" actId="1076"/>
          <ac:graphicFrameMkLst>
            <pc:docMk/>
            <pc:sldMk cId="1194367274" sldId="315"/>
            <ac:graphicFrameMk id="11" creationId="{ED841268-EA71-418D-A8F6-AD7F19D87C2E}"/>
          </ac:graphicFrameMkLst>
        </pc:graphicFrameChg>
      </pc:sldChg>
      <pc:sldChg chg="modSp del mod">
        <pc:chgData name="SOUMYA VAJJHALA" userId="f3e3711e514002e0" providerId="LiveId" clId="{50BEDF52-7F42-47D1-BF2B-67BCE494A6A5}" dt="2020-03-08T18:01:52.451" v="2440" actId="47"/>
        <pc:sldMkLst>
          <pc:docMk/>
          <pc:sldMk cId="2675268681" sldId="316"/>
        </pc:sldMkLst>
        <pc:spChg chg="mod">
          <ac:chgData name="SOUMYA VAJJHALA" userId="f3e3711e514002e0" providerId="LiveId" clId="{50BEDF52-7F42-47D1-BF2B-67BCE494A6A5}" dt="2020-02-23T23:22:34.563" v="388" actId="20577"/>
          <ac:spMkLst>
            <pc:docMk/>
            <pc:sldMk cId="2675268681" sldId="316"/>
            <ac:spMk id="2" creationId="{00000000-0000-0000-0000-000000000000}"/>
          </ac:spMkLst>
        </pc:spChg>
        <pc:graphicFrameChg chg="mod">
          <ac:chgData name="SOUMYA VAJJHALA" userId="f3e3711e514002e0" providerId="LiveId" clId="{50BEDF52-7F42-47D1-BF2B-67BCE494A6A5}" dt="2020-02-23T23:17:36.103" v="284" actId="2711"/>
          <ac:graphicFrameMkLst>
            <pc:docMk/>
            <pc:sldMk cId="2675268681" sldId="316"/>
            <ac:graphicFrameMk id="6" creationId="{EF0A4646-A968-4456-A68E-5CA492252A3A}"/>
          </ac:graphicFrameMkLst>
        </pc:graphicFrameChg>
      </pc:sldChg>
      <pc:sldChg chg="modSp mod">
        <pc:chgData name="SOUMYA VAJJHALA" userId="f3e3711e514002e0" providerId="LiveId" clId="{50BEDF52-7F42-47D1-BF2B-67BCE494A6A5}" dt="2020-03-08T17:46:26.746" v="2125" actId="403"/>
        <pc:sldMkLst>
          <pc:docMk/>
          <pc:sldMk cId="3462258980" sldId="319"/>
        </pc:sldMkLst>
        <pc:spChg chg="mod">
          <ac:chgData name="SOUMYA VAJJHALA" userId="f3e3711e514002e0" providerId="LiveId" clId="{50BEDF52-7F42-47D1-BF2B-67BCE494A6A5}" dt="2020-03-08T17:46:26.746" v="2125" actId="403"/>
          <ac:spMkLst>
            <pc:docMk/>
            <pc:sldMk cId="3462258980" sldId="319"/>
            <ac:spMk id="2" creationId="{4FCF8D9D-EA87-4DAF-B9F0-ACF2C8B33A96}"/>
          </ac:spMkLst>
        </pc:spChg>
        <pc:spChg chg="mod">
          <ac:chgData name="SOUMYA VAJJHALA" userId="f3e3711e514002e0" providerId="LiveId" clId="{50BEDF52-7F42-47D1-BF2B-67BCE494A6A5}" dt="2020-03-08T15:23:50.373" v="1732" actId="20577"/>
          <ac:spMkLst>
            <pc:docMk/>
            <pc:sldMk cId="3462258980" sldId="319"/>
            <ac:spMk id="3" creationId="{79BCC849-BDB8-4293-B981-DB1FE7D76A88}"/>
          </ac:spMkLst>
        </pc:spChg>
      </pc:sldChg>
      <pc:sldChg chg="modSp del mod">
        <pc:chgData name="SOUMYA VAJJHALA" userId="f3e3711e514002e0" providerId="LiveId" clId="{50BEDF52-7F42-47D1-BF2B-67BCE494A6A5}" dt="2020-03-08T15:29:55.542" v="1827" actId="2696"/>
        <pc:sldMkLst>
          <pc:docMk/>
          <pc:sldMk cId="4007954996" sldId="320"/>
        </pc:sldMkLst>
        <pc:spChg chg="mod">
          <ac:chgData name="SOUMYA VAJJHALA" userId="f3e3711e514002e0" providerId="LiveId" clId="{50BEDF52-7F42-47D1-BF2B-67BCE494A6A5}" dt="2020-03-08T15:27:43.560" v="1808" actId="20577"/>
          <ac:spMkLst>
            <pc:docMk/>
            <pc:sldMk cId="4007954996" sldId="320"/>
            <ac:spMk id="3" creationId="{29894BB3-E900-4239-BE41-DFD3127AE53B}"/>
          </ac:spMkLst>
        </pc:spChg>
      </pc:sldChg>
      <pc:sldChg chg="modSp del mod addCm delCm">
        <pc:chgData name="SOUMYA VAJJHALA" userId="f3e3711e514002e0" providerId="LiveId" clId="{50BEDF52-7F42-47D1-BF2B-67BCE494A6A5}" dt="2020-03-08T15:11:15.729" v="1196" actId="2696"/>
        <pc:sldMkLst>
          <pc:docMk/>
          <pc:sldMk cId="1013613273" sldId="324"/>
        </pc:sldMkLst>
        <pc:spChg chg="mod">
          <ac:chgData name="SOUMYA VAJJHALA" userId="f3e3711e514002e0" providerId="LiveId" clId="{50BEDF52-7F42-47D1-BF2B-67BCE494A6A5}" dt="2020-02-23T23:23:11.994" v="413" actId="12788"/>
          <ac:spMkLst>
            <pc:docMk/>
            <pc:sldMk cId="1013613273" sldId="324"/>
            <ac:spMk id="2" creationId="{292BA90E-B371-4950-A116-A6B677CB3E4B}"/>
          </ac:spMkLst>
        </pc:spChg>
        <pc:graphicFrameChg chg="mod modGraphic">
          <ac:chgData name="SOUMYA VAJJHALA" userId="f3e3711e514002e0" providerId="LiveId" clId="{50BEDF52-7F42-47D1-BF2B-67BCE494A6A5}" dt="2020-02-23T18:47:10.665" v="214" actId="14734"/>
          <ac:graphicFrameMkLst>
            <pc:docMk/>
            <pc:sldMk cId="1013613273" sldId="324"/>
            <ac:graphicFrameMk id="4" creationId="{1BF72CC8-D12F-4A53-8ED5-F8411B9AC95C}"/>
          </ac:graphicFrameMkLst>
        </pc:graphicFrameChg>
      </pc:sldChg>
      <pc:sldChg chg="modSp del mod">
        <pc:chgData name="SOUMYA VAJJHALA" userId="f3e3711e514002e0" providerId="LiveId" clId="{50BEDF52-7F42-47D1-BF2B-67BCE494A6A5}" dt="2020-03-08T18:01:46.235" v="2438" actId="2696"/>
        <pc:sldMkLst>
          <pc:docMk/>
          <pc:sldMk cId="1814197913" sldId="325"/>
        </pc:sldMkLst>
        <pc:spChg chg="mod">
          <ac:chgData name="SOUMYA VAJJHALA" userId="f3e3711e514002e0" providerId="LiveId" clId="{50BEDF52-7F42-47D1-BF2B-67BCE494A6A5}" dt="2020-02-23T18:48:09.443" v="223" actId="2711"/>
          <ac:spMkLst>
            <pc:docMk/>
            <pc:sldMk cId="1814197913" sldId="325"/>
            <ac:spMk id="2" creationId="{292BA90E-B371-4950-A116-A6B677CB3E4B}"/>
          </ac:spMkLst>
        </pc:spChg>
        <pc:graphicFrameChg chg="mod modGraphic">
          <ac:chgData name="SOUMYA VAJJHALA" userId="f3e3711e514002e0" providerId="LiveId" clId="{50BEDF52-7F42-47D1-BF2B-67BCE494A6A5}" dt="2020-02-23T18:49:57.881" v="259" actId="20577"/>
          <ac:graphicFrameMkLst>
            <pc:docMk/>
            <pc:sldMk cId="1814197913" sldId="325"/>
            <ac:graphicFrameMk id="4" creationId="{D35A8F23-C7BD-4C44-9A72-049501438962}"/>
          </ac:graphicFrameMkLst>
        </pc:graphicFrameChg>
      </pc:sldChg>
      <pc:sldChg chg="modSp del mod">
        <pc:chgData name="SOUMYA VAJJHALA" userId="f3e3711e514002e0" providerId="LiveId" clId="{50BEDF52-7F42-47D1-BF2B-67BCE494A6A5}" dt="2020-03-08T18:01:53.437" v="2441" actId="47"/>
        <pc:sldMkLst>
          <pc:docMk/>
          <pc:sldMk cId="3060323012" sldId="326"/>
        </pc:sldMkLst>
        <pc:spChg chg="mod">
          <ac:chgData name="SOUMYA VAJJHALA" userId="f3e3711e514002e0" providerId="LiveId" clId="{50BEDF52-7F42-47D1-BF2B-67BCE494A6A5}" dt="2020-02-23T23:17:52.606" v="285" actId="2711"/>
          <ac:spMkLst>
            <pc:docMk/>
            <pc:sldMk cId="3060323012" sldId="326"/>
            <ac:spMk id="2" creationId="{EC39612A-6D94-40C8-AF94-373DA4C382D8}"/>
          </ac:spMkLst>
        </pc:spChg>
        <pc:graphicFrameChg chg="mod">
          <ac:chgData name="SOUMYA VAJJHALA" userId="f3e3711e514002e0" providerId="LiveId" clId="{50BEDF52-7F42-47D1-BF2B-67BCE494A6A5}" dt="2020-02-23T23:18:20.956" v="288" actId="2711"/>
          <ac:graphicFrameMkLst>
            <pc:docMk/>
            <pc:sldMk cId="3060323012" sldId="326"/>
            <ac:graphicFrameMk id="6" creationId="{14A97099-B0F0-46F5-9185-AD9FE84033B3}"/>
          </ac:graphicFrameMkLst>
        </pc:graphicFrameChg>
      </pc:sldChg>
      <pc:sldChg chg="modSp del mod">
        <pc:chgData name="SOUMYA VAJJHALA" userId="f3e3711e514002e0" providerId="LiveId" clId="{50BEDF52-7F42-47D1-BF2B-67BCE494A6A5}" dt="2020-03-08T18:01:54.561" v="2442" actId="47"/>
        <pc:sldMkLst>
          <pc:docMk/>
          <pc:sldMk cId="3752785949" sldId="327"/>
        </pc:sldMkLst>
        <pc:spChg chg="mod">
          <ac:chgData name="SOUMYA VAJJHALA" userId="f3e3711e514002e0" providerId="LiveId" clId="{50BEDF52-7F42-47D1-BF2B-67BCE494A6A5}" dt="2020-02-23T23:19:02.749" v="293" actId="12788"/>
          <ac:spMkLst>
            <pc:docMk/>
            <pc:sldMk cId="3752785949" sldId="327"/>
            <ac:spMk id="2" creationId="{D2DFA485-D98E-40B8-AE75-1E2427E11972}"/>
          </ac:spMkLst>
        </pc:spChg>
        <pc:graphicFrameChg chg="mod">
          <ac:chgData name="SOUMYA VAJJHALA" userId="f3e3711e514002e0" providerId="LiveId" clId="{50BEDF52-7F42-47D1-BF2B-67BCE494A6A5}" dt="2020-02-23T23:19:06.250" v="295" actId="1076"/>
          <ac:graphicFrameMkLst>
            <pc:docMk/>
            <pc:sldMk cId="3752785949" sldId="327"/>
            <ac:graphicFrameMk id="6" creationId="{1A753029-169B-4D3C-BAB6-F9FB72F53801}"/>
          </ac:graphicFrameMkLst>
        </pc:graphicFrameChg>
      </pc:sldChg>
      <pc:sldChg chg="modSp del mod">
        <pc:chgData name="SOUMYA VAJJHALA" userId="f3e3711e514002e0" providerId="LiveId" clId="{50BEDF52-7F42-47D1-BF2B-67BCE494A6A5}" dt="2020-03-08T18:01:46.235" v="2438" actId="2696"/>
        <pc:sldMkLst>
          <pc:docMk/>
          <pc:sldMk cId="1136236604" sldId="328"/>
        </pc:sldMkLst>
        <pc:spChg chg="mod">
          <ac:chgData name="SOUMYA VAJJHALA" userId="f3e3711e514002e0" providerId="LiveId" clId="{50BEDF52-7F42-47D1-BF2B-67BCE494A6A5}" dt="2020-02-23T18:47:20.433" v="215" actId="2711"/>
          <ac:spMkLst>
            <pc:docMk/>
            <pc:sldMk cId="1136236604" sldId="328"/>
            <ac:spMk id="2" creationId="{292BA90E-B371-4950-A116-A6B677CB3E4B}"/>
          </ac:spMkLst>
        </pc:spChg>
        <pc:graphicFrameChg chg="mod modGraphic">
          <ac:chgData name="SOUMYA VAJJHALA" userId="f3e3711e514002e0" providerId="LiveId" clId="{50BEDF52-7F42-47D1-BF2B-67BCE494A6A5}" dt="2020-02-23T18:47:50.177" v="222" actId="12788"/>
          <ac:graphicFrameMkLst>
            <pc:docMk/>
            <pc:sldMk cId="1136236604" sldId="328"/>
            <ac:graphicFrameMk id="4" creationId="{1BF72CC8-D12F-4A53-8ED5-F8411B9AC95C}"/>
          </ac:graphicFrameMkLst>
        </pc:graphicFrameChg>
      </pc:sldChg>
      <pc:sldChg chg="modSp mod">
        <pc:chgData name="SOUMYA VAJJHALA" userId="f3e3711e514002e0" providerId="LiveId" clId="{50BEDF52-7F42-47D1-BF2B-67BCE494A6A5}" dt="2020-03-08T17:59:13.073" v="2370" actId="403"/>
        <pc:sldMkLst>
          <pc:docMk/>
          <pc:sldMk cId="719196345" sldId="329"/>
        </pc:sldMkLst>
        <pc:spChg chg="mod">
          <ac:chgData name="SOUMYA VAJJHALA" userId="f3e3711e514002e0" providerId="LiveId" clId="{50BEDF52-7F42-47D1-BF2B-67BCE494A6A5}" dt="2020-03-08T17:59:13.073" v="2370" actId="403"/>
          <ac:spMkLst>
            <pc:docMk/>
            <pc:sldMk cId="719196345" sldId="329"/>
            <ac:spMk id="3074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59:04.920" v="2367" actId="113"/>
          <ac:spMkLst>
            <pc:docMk/>
            <pc:sldMk cId="719196345" sldId="329"/>
            <ac:spMk id="3075" creationId="{00000000-0000-0000-0000-000000000000}"/>
          </ac:spMkLst>
        </pc:spChg>
      </pc:sldChg>
      <pc:sldChg chg="modSp mod">
        <pc:chgData name="SOUMYA VAJJHALA" userId="f3e3711e514002e0" providerId="LiveId" clId="{50BEDF52-7F42-47D1-BF2B-67BCE494A6A5}" dt="2020-03-08T17:59:21.276" v="2373" actId="403"/>
        <pc:sldMkLst>
          <pc:docMk/>
          <pc:sldMk cId="3953000011" sldId="330"/>
        </pc:sldMkLst>
        <pc:spChg chg="mod">
          <ac:chgData name="SOUMYA VAJJHALA" userId="f3e3711e514002e0" providerId="LiveId" clId="{50BEDF52-7F42-47D1-BF2B-67BCE494A6A5}" dt="2020-03-08T17:59:21.276" v="2373" actId="403"/>
          <ac:spMkLst>
            <pc:docMk/>
            <pc:sldMk cId="3953000011" sldId="330"/>
            <ac:spMk id="3074" creationId="{00000000-0000-0000-0000-000000000000}"/>
          </ac:spMkLst>
        </pc:spChg>
        <pc:spChg chg="mod">
          <ac:chgData name="SOUMYA VAJJHALA" userId="f3e3711e514002e0" providerId="LiveId" clId="{50BEDF52-7F42-47D1-BF2B-67BCE494A6A5}" dt="2020-02-23T18:43:58.660" v="127" actId="2711"/>
          <ac:spMkLst>
            <pc:docMk/>
            <pc:sldMk cId="3953000011" sldId="330"/>
            <ac:spMk id="3075" creationId="{00000000-0000-0000-0000-000000000000}"/>
          </ac:spMkLst>
        </pc:spChg>
      </pc:sldChg>
      <pc:sldChg chg="modSp del mod">
        <pc:chgData name="SOUMYA VAJJHALA" userId="f3e3711e514002e0" providerId="LiveId" clId="{50BEDF52-7F42-47D1-BF2B-67BCE494A6A5}" dt="2020-03-08T15:32:18.061" v="1903" actId="2696"/>
        <pc:sldMkLst>
          <pc:docMk/>
          <pc:sldMk cId="2522222047" sldId="331"/>
        </pc:sldMkLst>
        <pc:spChg chg="mod">
          <ac:chgData name="SOUMYA VAJJHALA" userId="f3e3711e514002e0" providerId="LiveId" clId="{50BEDF52-7F42-47D1-BF2B-67BCE494A6A5}" dt="2020-03-08T15:31:10.756" v="1881" actId="20577"/>
          <ac:spMkLst>
            <pc:docMk/>
            <pc:sldMk cId="2522222047" sldId="331"/>
            <ac:spMk id="3" creationId="{29894BB3-E900-4239-BE41-DFD3127AE53B}"/>
          </ac:spMkLst>
        </pc:spChg>
      </pc:sldChg>
      <pc:sldChg chg="modSp del mod">
        <pc:chgData name="SOUMYA VAJJHALA" userId="f3e3711e514002e0" providerId="LiveId" clId="{50BEDF52-7F42-47D1-BF2B-67BCE494A6A5}" dt="2020-03-08T16:54:23.261" v="2067" actId="47"/>
        <pc:sldMkLst>
          <pc:docMk/>
          <pc:sldMk cId="2766958373" sldId="332"/>
        </pc:sldMkLst>
        <pc:spChg chg="mod">
          <ac:chgData name="SOUMYA VAJJHALA" userId="f3e3711e514002e0" providerId="LiveId" clId="{50BEDF52-7F42-47D1-BF2B-67BCE494A6A5}" dt="2020-03-08T16:51:08.647" v="2000" actId="113"/>
          <ac:spMkLst>
            <pc:docMk/>
            <pc:sldMk cId="2766958373" sldId="332"/>
            <ac:spMk id="3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6:51:49.255" v="2009" actId="403"/>
          <ac:spMkLst>
            <pc:docMk/>
            <pc:sldMk cId="2766958373" sldId="332"/>
            <ac:spMk id="11266" creationId="{00000000-0000-0000-0000-000000000000}"/>
          </ac:spMkLst>
        </pc:spChg>
      </pc:sldChg>
      <pc:sldChg chg="modSp del mod">
        <pc:chgData name="SOUMYA VAJJHALA" userId="f3e3711e514002e0" providerId="LiveId" clId="{50BEDF52-7F42-47D1-BF2B-67BCE494A6A5}" dt="2020-03-08T16:56:16.445" v="2100" actId="47"/>
        <pc:sldMkLst>
          <pc:docMk/>
          <pc:sldMk cId="898979233" sldId="333"/>
        </pc:sldMkLst>
        <pc:spChg chg="mod">
          <ac:chgData name="SOUMYA VAJJHALA" userId="f3e3711e514002e0" providerId="LiveId" clId="{50BEDF52-7F42-47D1-BF2B-67BCE494A6A5}" dt="2020-03-08T16:51:56.540" v="2010" actId="113"/>
          <ac:spMkLst>
            <pc:docMk/>
            <pc:sldMk cId="898979233" sldId="333"/>
            <ac:spMk id="3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6:55:16.327" v="2083" actId="403"/>
          <ac:spMkLst>
            <pc:docMk/>
            <pc:sldMk cId="898979233" sldId="333"/>
            <ac:spMk id="11266" creationId="{00000000-0000-0000-0000-000000000000}"/>
          </ac:spMkLst>
        </pc:spChg>
      </pc:sldChg>
      <pc:sldChg chg="del ord">
        <pc:chgData name="SOUMYA VAJJHALA" userId="f3e3711e514002e0" providerId="LiveId" clId="{50BEDF52-7F42-47D1-BF2B-67BCE494A6A5}" dt="2020-03-08T16:57:51.578" v="2113" actId="47"/>
        <pc:sldMkLst>
          <pc:docMk/>
          <pc:sldMk cId="2320762842" sldId="334"/>
        </pc:sldMkLst>
      </pc:sldChg>
      <pc:sldChg chg="modSp">
        <pc:chgData name="SOUMYA VAJJHALA" userId="f3e3711e514002e0" providerId="LiveId" clId="{50BEDF52-7F42-47D1-BF2B-67BCE494A6A5}" dt="2020-03-08T16:58:14.659" v="2114" actId="14100"/>
        <pc:sldMkLst>
          <pc:docMk/>
          <pc:sldMk cId="1589156077" sldId="335"/>
        </pc:sldMkLst>
        <pc:picChg chg="mod">
          <ac:chgData name="SOUMYA VAJJHALA" userId="f3e3711e514002e0" providerId="LiveId" clId="{50BEDF52-7F42-47D1-BF2B-67BCE494A6A5}" dt="2020-03-08T16:58:14.659" v="2114" actId="14100"/>
          <ac:picMkLst>
            <pc:docMk/>
            <pc:sldMk cId="1589156077" sldId="335"/>
            <ac:picMk id="6" creationId="{D74C2D17-4063-4C19-BF9A-CC96DC9F1B6D}"/>
          </ac:picMkLst>
        </pc:picChg>
      </pc:sldChg>
      <pc:sldChg chg="modSp">
        <pc:chgData name="SOUMYA VAJJHALA" userId="f3e3711e514002e0" providerId="LiveId" clId="{50BEDF52-7F42-47D1-BF2B-67BCE494A6A5}" dt="2020-03-08T16:58:25.348" v="2115" actId="14100"/>
        <pc:sldMkLst>
          <pc:docMk/>
          <pc:sldMk cId="3458070761" sldId="336"/>
        </pc:sldMkLst>
        <pc:picChg chg="mod">
          <ac:chgData name="SOUMYA VAJJHALA" userId="f3e3711e514002e0" providerId="LiveId" clId="{50BEDF52-7F42-47D1-BF2B-67BCE494A6A5}" dt="2020-03-08T16:58:25.348" v="2115" actId="14100"/>
          <ac:picMkLst>
            <pc:docMk/>
            <pc:sldMk cId="3458070761" sldId="336"/>
            <ac:picMk id="6" creationId="{FCC2184D-EA01-422F-931C-35387B8A9CE8}"/>
          </ac:picMkLst>
        </pc:picChg>
      </pc:sldChg>
      <pc:sldChg chg="modSp">
        <pc:chgData name="SOUMYA VAJJHALA" userId="f3e3711e514002e0" providerId="LiveId" clId="{50BEDF52-7F42-47D1-BF2B-67BCE494A6A5}" dt="2020-03-08T16:58:33.547" v="2116" actId="14100"/>
        <pc:sldMkLst>
          <pc:docMk/>
          <pc:sldMk cId="2443149610" sldId="337"/>
        </pc:sldMkLst>
        <pc:picChg chg="mod">
          <ac:chgData name="SOUMYA VAJJHALA" userId="f3e3711e514002e0" providerId="LiveId" clId="{50BEDF52-7F42-47D1-BF2B-67BCE494A6A5}" dt="2020-03-08T16:58:33.547" v="2116" actId="14100"/>
          <ac:picMkLst>
            <pc:docMk/>
            <pc:sldMk cId="2443149610" sldId="337"/>
            <ac:picMk id="7" creationId="{C9CED400-D353-41C6-90C8-3401350DF528}"/>
          </ac:picMkLst>
        </pc:picChg>
      </pc:sldChg>
      <pc:sldChg chg="modSp">
        <pc:chgData name="SOUMYA VAJJHALA" userId="f3e3711e514002e0" providerId="LiveId" clId="{50BEDF52-7F42-47D1-BF2B-67BCE494A6A5}" dt="2020-03-08T16:58:38.539" v="2117" actId="14100"/>
        <pc:sldMkLst>
          <pc:docMk/>
          <pc:sldMk cId="2156158517" sldId="338"/>
        </pc:sldMkLst>
        <pc:picChg chg="mod">
          <ac:chgData name="SOUMYA VAJJHALA" userId="f3e3711e514002e0" providerId="LiveId" clId="{50BEDF52-7F42-47D1-BF2B-67BCE494A6A5}" dt="2020-03-08T16:58:38.539" v="2117" actId="14100"/>
          <ac:picMkLst>
            <pc:docMk/>
            <pc:sldMk cId="2156158517" sldId="338"/>
            <ac:picMk id="6" creationId="{66F0C9BB-D3B4-459B-B7D4-6DACD72CFF83}"/>
          </ac:picMkLst>
        </pc:picChg>
      </pc:sldChg>
      <pc:sldChg chg="addSp delSp modSp mod">
        <pc:chgData name="SOUMYA VAJJHALA" userId="f3e3711e514002e0" providerId="LiveId" clId="{50BEDF52-7F42-47D1-BF2B-67BCE494A6A5}" dt="2020-03-08T17:54:55.204" v="2244" actId="404"/>
        <pc:sldMkLst>
          <pc:docMk/>
          <pc:sldMk cId="2357984852" sldId="339"/>
        </pc:sldMkLst>
        <pc:spChg chg="mod">
          <ac:chgData name="SOUMYA VAJJHALA" userId="f3e3711e514002e0" providerId="LiveId" clId="{50BEDF52-7F42-47D1-BF2B-67BCE494A6A5}" dt="2020-03-08T17:54:55.204" v="2244" actId="404"/>
          <ac:spMkLst>
            <pc:docMk/>
            <pc:sldMk cId="2357984852" sldId="339"/>
            <ac:spMk id="2" creationId="{00000000-0000-0000-0000-000000000000}"/>
          </ac:spMkLst>
        </pc:spChg>
        <pc:spChg chg="add del mod">
          <ac:chgData name="SOUMYA VAJJHALA" userId="f3e3711e514002e0" providerId="LiveId" clId="{50BEDF52-7F42-47D1-BF2B-67BCE494A6A5}" dt="2020-03-08T17:47:06.780" v="2134" actId="931"/>
          <ac:spMkLst>
            <pc:docMk/>
            <pc:sldMk cId="2357984852" sldId="339"/>
            <ac:spMk id="3" creationId="{EDF17B8C-EEE8-4E58-8957-02D743651F7F}"/>
          </ac:spMkLst>
        </pc:spChg>
        <pc:spChg chg="mod">
          <ac:chgData name="SOUMYA VAJJHALA" userId="f3e3711e514002e0" providerId="LiveId" clId="{50BEDF52-7F42-47D1-BF2B-67BCE494A6A5}" dt="2020-03-08T17:49:01.629" v="2176" actId="113"/>
          <ac:spMkLst>
            <pc:docMk/>
            <pc:sldMk cId="2357984852" sldId="339"/>
            <ac:spMk id="4" creationId="{00000000-0000-0000-0000-000000000000}"/>
          </ac:spMkLst>
        </pc:spChg>
        <pc:picChg chg="add mod">
          <ac:chgData name="SOUMYA VAJJHALA" userId="f3e3711e514002e0" providerId="LiveId" clId="{50BEDF52-7F42-47D1-BF2B-67BCE494A6A5}" dt="2020-03-08T17:47:08.077" v="2136" actId="962"/>
          <ac:picMkLst>
            <pc:docMk/>
            <pc:sldMk cId="2357984852" sldId="339"/>
            <ac:picMk id="6" creationId="{21583A78-EDF8-429D-A172-D2B17C49BF81}"/>
          </ac:picMkLst>
        </pc:picChg>
        <pc:picChg chg="del">
          <ac:chgData name="SOUMYA VAJJHALA" userId="f3e3711e514002e0" providerId="LiveId" clId="{50BEDF52-7F42-47D1-BF2B-67BCE494A6A5}" dt="2020-03-08T17:47:03.237" v="2133" actId="478"/>
          <ac:picMkLst>
            <pc:docMk/>
            <pc:sldMk cId="2357984852" sldId="339"/>
            <ac:picMk id="7" creationId="{00000000-0000-0000-0000-000000000000}"/>
          </ac:picMkLst>
        </pc:picChg>
      </pc:sldChg>
      <pc:sldChg chg="addSp delSp modSp add del mod">
        <pc:chgData name="SOUMYA VAJJHALA" userId="f3e3711e514002e0" providerId="LiveId" clId="{50BEDF52-7F42-47D1-BF2B-67BCE494A6A5}" dt="2020-03-08T15:08:28.366" v="1070" actId="2696"/>
        <pc:sldMkLst>
          <pc:docMk/>
          <pc:sldMk cId="2343016169" sldId="340"/>
        </pc:sldMkLst>
        <pc:spChg chg="mod">
          <ac:chgData name="SOUMYA VAJJHALA" userId="f3e3711e514002e0" providerId="LiveId" clId="{50BEDF52-7F42-47D1-BF2B-67BCE494A6A5}" dt="2020-03-08T14:54:56" v="422" actId="403"/>
          <ac:spMkLst>
            <pc:docMk/>
            <pc:sldMk cId="2343016169" sldId="340"/>
            <ac:spMk id="2" creationId="{292BA90E-B371-4950-A116-A6B677CB3E4B}"/>
          </ac:spMkLst>
        </pc:spChg>
        <pc:spChg chg="add del mod">
          <ac:chgData name="SOUMYA VAJJHALA" userId="f3e3711e514002e0" providerId="LiveId" clId="{50BEDF52-7F42-47D1-BF2B-67BCE494A6A5}" dt="2020-03-08T14:55:11.471" v="424" actId="3680"/>
          <ac:spMkLst>
            <pc:docMk/>
            <pc:sldMk cId="2343016169" sldId="340"/>
            <ac:spMk id="5" creationId="{7D02EDF7-301E-4877-B7E6-286E0B5B99AE}"/>
          </ac:spMkLst>
        </pc:spChg>
        <pc:graphicFrameChg chg="del">
          <ac:chgData name="SOUMYA VAJJHALA" userId="f3e3711e514002e0" providerId="LiveId" clId="{50BEDF52-7F42-47D1-BF2B-67BCE494A6A5}" dt="2020-03-08T14:55:08.436" v="423" actId="478"/>
          <ac:graphicFrameMkLst>
            <pc:docMk/>
            <pc:sldMk cId="2343016169" sldId="340"/>
            <ac:graphicFrameMk id="4" creationId="{1BF72CC8-D12F-4A53-8ED5-F8411B9AC95C}"/>
          </ac:graphicFrameMkLst>
        </pc:graphicFrameChg>
        <pc:graphicFrameChg chg="add mod ord modGraphic">
          <ac:chgData name="SOUMYA VAJJHALA" userId="f3e3711e514002e0" providerId="LiveId" clId="{50BEDF52-7F42-47D1-BF2B-67BCE494A6A5}" dt="2020-03-08T14:56:58.203" v="555" actId="14734"/>
          <ac:graphicFrameMkLst>
            <pc:docMk/>
            <pc:sldMk cId="2343016169" sldId="340"/>
            <ac:graphicFrameMk id="6" creationId="{A0AEA5F3-ED27-4139-BC01-35ABDA188DEB}"/>
          </ac:graphicFrameMkLst>
        </pc:graphicFrameChg>
      </pc:sldChg>
      <pc:sldChg chg="addSp delSp modSp add mod">
        <pc:chgData name="SOUMYA VAJJHALA" userId="f3e3711e514002e0" providerId="LiveId" clId="{50BEDF52-7F42-47D1-BF2B-67BCE494A6A5}" dt="2020-03-08T15:11:29.235" v="1197" actId="403"/>
        <pc:sldMkLst>
          <pc:docMk/>
          <pc:sldMk cId="3399516800" sldId="341"/>
        </pc:sldMkLst>
        <pc:spChg chg="mod">
          <ac:chgData name="SOUMYA VAJJHALA" userId="f3e3711e514002e0" providerId="LiveId" clId="{50BEDF52-7F42-47D1-BF2B-67BCE494A6A5}" dt="2020-03-08T15:11:29.235" v="1197" actId="403"/>
          <ac:spMkLst>
            <pc:docMk/>
            <pc:sldMk cId="3399516800" sldId="341"/>
            <ac:spMk id="2" creationId="{2E843CD7-1873-4F80-B310-49902857279D}"/>
          </ac:spMkLst>
        </pc:spChg>
        <pc:spChg chg="del mod">
          <ac:chgData name="SOUMYA VAJJHALA" userId="f3e3711e514002e0" providerId="LiveId" clId="{50BEDF52-7F42-47D1-BF2B-67BCE494A6A5}" dt="2020-03-08T14:57:53.906" v="592" actId="3680"/>
          <ac:spMkLst>
            <pc:docMk/>
            <pc:sldMk cId="3399516800" sldId="341"/>
            <ac:spMk id="3" creationId="{842F303C-3AF0-4E5A-9A60-4E5F8C5EDDAC}"/>
          </ac:spMkLst>
        </pc:spChg>
        <pc:spChg chg="add del mod">
          <ac:chgData name="SOUMYA VAJJHALA" userId="f3e3711e514002e0" providerId="LiveId" clId="{50BEDF52-7F42-47D1-BF2B-67BCE494A6A5}" dt="2020-03-08T15:03:57.870" v="850" actId="3680"/>
          <ac:spMkLst>
            <pc:docMk/>
            <pc:sldMk cId="3399516800" sldId="341"/>
            <ac:spMk id="7" creationId="{170E6DCB-905C-416A-B431-E3C677CD3F51}"/>
          </ac:spMkLst>
        </pc:spChg>
        <pc:graphicFrameChg chg="add del mod ord modGraphic">
          <ac:chgData name="SOUMYA VAJJHALA" userId="f3e3711e514002e0" providerId="LiveId" clId="{50BEDF52-7F42-47D1-BF2B-67BCE494A6A5}" dt="2020-03-08T15:02:44.555" v="845" actId="478"/>
          <ac:graphicFrameMkLst>
            <pc:docMk/>
            <pc:sldMk cId="3399516800" sldId="341"/>
            <ac:graphicFrameMk id="4" creationId="{3C8F65D8-2868-476E-9464-D156DCC56E57}"/>
          </ac:graphicFrameMkLst>
        </pc:graphicFrameChg>
        <pc:graphicFrameChg chg="add del mod ord modGraphic">
          <ac:chgData name="SOUMYA VAJJHALA" userId="f3e3711e514002e0" providerId="LiveId" clId="{50BEDF52-7F42-47D1-BF2B-67BCE494A6A5}" dt="2020-03-08T15:03:30.036" v="847" actId="3680"/>
          <ac:graphicFrameMkLst>
            <pc:docMk/>
            <pc:sldMk cId="3399516800" sldId="341"/>
            <ac:graphicFrameMk id="8" creationId="{FCFFC774-06C2-4C2E-9590-E8589F02297C}"/>
          </ac:graphicFrameMkLst>
        </pc:graphicFrameChg>
        <pc:graphicFrameChg chg="add mod ord modGraphic">
          <ac:chgData name="SOUMYA VAJJHALA" userId="f3e3711e514002e0" providerId="LiveId" clId="{50BEDF52-7F42-47D1-BF2B-67BCE494A6A5}" dt="2020-03-08T15:08:23.807" v="1069" actId="20577"/>
          <ac:graphicFrameMkLst>
            <pc:docMk/>
            <pc:sldMk cId="3399516800" sldId="341"/>
            <ac:graphicFrameMk id="10" creationId="{B2BBE76E-77C4-47D3-A2BB-5F25BB7DD7BF}"/>
          </ac:graphicFrameMkLst>
        </pc:graphicFrameChg>
      </pc:sldChg>
      <pc:sldChg chg="modSp add mod">
        <pc:chgData name="SOUMYA VAJJHALA" userId="f3e3711e514002e0" providerId="LiveId" clId="{50BEDF52-7F42-47D1-BF2B-67BCE494A6A5}" dt="2020-03-08T18:02:05.877" v="2445" actId="403"/>
        <pc:sldMkLst>
          <pc:docMk/>
          <pc:sldMk cId="2999030153" sldId="342"/>
        </pc:sldMkLst>
        <pc:spChg chg="mod">
          <ac:chgData name="SOUMYA VAJJHALA" userId="f3e3711e514002e0" providerId="LiveId" clId="{50BEDF52-7F42-47D1-BF2B-67BCE494A6A5}" dt="2020-03-08T18:02:05.877" v="2445" actId="403"/>
          <ac:spMkLst>
            <pc:docMk/>
            <pc:sldMk cId="2999030153" sldId="342"/>
            <ac:spMk id="2" creationId="{2E843CD7-1873-4F80-B310-49902857279D}"/>
          </ac:spMkLst>
        </pc:spChg>
        <pc:graphicFrameChg chg="modGraphic">
          <ac:chgData name="SOUMYA VAJJHALA" userId="f3e3711e514002e0" providerId="LiveId" clId="{50BEDF52-7F42-47D1-BF2B-67BCE494A6A5}" dt="2020-03-08T15:11:00.055" v="1195" actId="20577"/>
          <ac:graphicFrameMkLst>
            <pc:docMk/>
            <pc:sldMk cId="2999030153" sldId="342"/>
            <ac:graphicFrameMk id="10" creationId="{B2BBE76E-77C4-47D3-A2BB-5F25BB7DD7BF}"/>
          </ac:graphicFrameMkLst>
        </pc:graphicFrameChg>
      </pc:sldChg>
      <pc:sldChg chg="modSp add mod">
        <pc:chgData name="SOUMYA VAJJHALA" userId="f3e3711e514002e0" providerId="LiveId" clId="{50BEDF52-7F42-47D1-BF2B-67BCE494A6A5}" dt="2020-03-08T16:52:28.922" v="2011" actId="20577"/>
        <pc:sldMkLst>
          <pc:docMk/>
          <pc:sldMk cId="1659651135" sldId="343"/>
        </pc:sldMkLst>
        <pc:spChg chg="mod">
          <ac:chgData name="SOUMYA VAJJHALA" userId="f3e3711e514002e0" providerId="LiveId" clId="{50BEDF52-7F42-47D1-BF2B-67BCE494A6A5}" dt="2020-03-08T15:11:55.131" v="1214" actId="947"/>
          <ac:spMkLst>
            <pc:docMk/>
            <pc:sldMk cId="1659651135" sldId="343"/>
            <ac:spMk id="2" creationId="{990B2A86-BE86-45A9-81BB-14818091231E}"/>
          </ac:spMkLst>
        </pc:spChg>
        <pc:spChg chg="mod">
          <ac:chgData name="SOUMYA VAJJHALA" userId="f3e3711e514002e0" providerId="LiveId" clId="{50BEDF52-7F42-47D1-BF2B-67BCE494A6A5}" dt="2020-03-08T16:52:28.922" v="2011" actId="20577"/>
          <ac:spMkLst>
            <pc:docMk/>
            <pc:sldMk cId="1659651135" sldId="343"/>
            <ac:spMk id="3" creationId="{BA09AC8C-65E6-4678-ACA2-D065D8BA4E3A}"/>
          </ac:spMkLst>
        </pc:spChg>
      </pc:sldChg>
      <pc:sldChg chg="modSp add mod">
        <pc:chgData name="SOUMYA VAJJHALA" userId="f3e3711e514002e0" providerId="LiveId" clId="{50BEDF52-7F42-47D1-BF2B-67BCE494A6A5}" dt="2020-03-08T15:25:45.898" v="1768" actId="948"/>
        <pc:sldMkLst>
          <pc:docMk/>
          <pc:sldMk cId="3634236578" sldId="344"/>
        </pc:sldMkLst>
        <pc:spChg chg="mod">
          <ac:chgData name="SOUMYA VAJJHALA" userId="f3e3711e514002e0" providerId="LiveId" clId="{50BEDF52-7F42-47D1-BF2B-67BCE494A6A5}" dt="2020-03-08T15:24:40.993" v="1748" actId="20577"/>
          <ac:spMkLst>
            <pc:docMk/>
            <pc:sldMk cId="3634236578" sldId="344"/>
            <ac:spMk id="2" creationId="{A0EDDB73-51EC-484F-8095-5B1AF55F51A0}"/>
          </ac:spMkLst>
        </pc:spChg>
        <pc:spChg chg="mod">
          <ac:chgData name="SOUMYA VAJJHALA" userId="f3e3711e514002e0" providerId="LiveId" clId="{50BEDF52-7F42-47D1-BF2B-67BCE494A6A5}" dt="2020-03-08T15:25:45.898" v="1768" actId="948"/>
          <ac:spMkLst>
            <pc:docMk/>
            <pc:sldMk cId="3634236578" sldId="344"/>
            <ac:spMk id="3" creationId="{23C7E184-A06C-4D48-B2BB-A60AE4E7A49C}"/>
          </ac:spMkLst>
        </pc:spChg>
      </pc:sldChg>
      <pc:sldChg chg="modSp add mod">
        <pc:chgData name="SOUMYA VAJJHALA" userId="f3e3711e514002e0" providerId="LiveId" clId="{50BEDF52-7F42-47D1-BF2B-67BCE494A6A5}" dt="2020-03-08T15:29:50.849" v="1826" actId="948"/>
        <pc:sldMkLst>
          <pc:docMk/>
          <pc:sldMk cId="2659505021" sldId="345"/>
        </pc:sldMkLst>
        <pc:spChg chg="mod">
          <ac:chgData name="SOUMYA VAJJHALA" userId="f3e3711e514002e0" providerId="LiveId" clId="{50BEDF52-7F42-47D1-BF2B-67BCE494A6A5}" dt="2020-03-08T15:26:17.947" v="1794" actId="20577"/>
          <ac:spMkLst>
            <pc:docMk/>
            <pc:sldMk cId="2659505021" sldId="345"/>
            <ac:spMk id="2" creationId="{379FC669-E69C-423B-87A0-CB5ACBBD62A9}"/>
          </ac:spMkLst>
        </pc:spChg>
        <pc:spChg chg="mod">
          <ac:chgData name="SOUMYA VAJJHALA" userId="f3e3711e514002e0" providerId="LiveId" clId="{50BEDF52-7F42-47D1-BF2B-67BCE494A6A5}" dt="2020-03-08T15:29:50.849" v="1826" actId="948"/>
          <ac:spMkLst>
            <pc:docMk/>
            <pc:sldMk cId="2659505021" sldId="345"/>
            <ac:spMk id="3" creationId="{CB55FD5D-050F-4FB0-B261-7D63B58913E0}"/>
          </ac:spMkLst>
        </pc:spChg>
      </pc:sldChg>
      <pc:sldChg chg="modSp add mod ord">
        <pc:chgData name="SOUMYA VAJJHALA" userId="f3e3711e514002e0" providerId="LiveId" clId="{50BEDF52-7F42-47D1-BF2B-67BCE494A6A5}" dt="2020-03-08T16:55:05.918" v="2080"/>
        <pc:sldMkLst>
          <pc:docMk/>
          <pc:sldMk cId="3201332551" sldId="346"/>
        </pc:sldMkLst>
        <pc:spChg chg="mod">
          <ac:chgData name="SOUMYA VAJJHALA" userId="f3e3711e514002e0" providerId="LiveId" clId="{50BEDF52-7F42-47D1-BF2B-67BCE494A6A5}" dt="2020-03-08T15:30:29.908" v="1870" actId="20577"/>
          <ac:spMkLst>
            <pc:docMk/>
            <pc:sldMk cId="3201332551" sldId="346"/>
            <ac:spMk id="2" creationId="{FD881026-1BB9-4A18-80FF-8B5A3C339EF0}"/>
          </ac:spMkLst>
        </pc:spChg>
        <pc:spChg chg="mod">
          <ac:chgData name="SOUMYA VAJJHALA" userId="f3e3711e514002e0" providerId="LiveId" clId="{50BEDF52-7F42-47D1-BF2B-67BCE494A6A5}" dt="2020-03-08T15:32:09.870" v="1902" actId="20577"/>
          <ac:spMkLst>
            <pc:docMk/>
            <pc:sldMk cId="3201332551" sldId="346"/>
            <ac:spMk id="3" creationId="{2C3C9703-1FEC-4901-B903-A8A2C3DB944E}"/>
          </ac:spMkLst>
        </pc:spChg>
      </pc:sldChg>
      <pc:sldChg chg="addSp delSp modSp add del mod">
        <pc:chgData name="SOUMYA VAJJHALA" userId="f3e3711e514002e0" providerId="LiveId" clId="{50BEDF52-7F42-47D1-BF2B-67BCE494A6A5}" dt="2020-03-08T16:54:59.778" v="2076" actId="47"/>
        <pc:sldMkLst>
          <pc:docMk/>
          <pc:sldMk cId="2790814406" sldId="347"/>
        </pc:sldMkLst>
        <pc:spChg chg="mod">
          <ac:chgData name="SOUMYA VAJJHALA" userId="f3e3711e514002e0" providerId="LiveId" clId="{50BEDF52-7F42-47D1-BF2B-67BCE494A6A5}" dt="2020-03-08T15:33:04.223" v="1926" actId="947"/>
          <ac:spMkLst>
            <pc:docMk/>
            <pc:sldMk cId="2790814406" sldId="347"/>
            <ac:spMk id="2" creationId="{8EF2DC61-59C2-4AEF-8F8E-367EB7806917}"/>
          </ac:spMkLst>
        </pc:spChg>
        <pc:spChg chg="mod">
          <ac:chgData name="SOUMYA VAJJHALA" userId="f3e3711e514002e0" providerId="LiveId" clId="{50BEDF52-7F42-47D1-BF2B-67BCE494A6A5}" dt="2020-03-08T15:34:27.742" v="1994" actId="20577"/>
          <ac:spMkLst>
            <pc:docMk/>
            <pc:sldMk cId="2790814406" sldId="347"/>
            <ac:spMk id="3" creationId="{90D9F946-030C-4FA1-A38C-F4774C30A818}"/>
          </ac:spMkLst>
        </pc:spChg>
        <pc:spChg chg="del">
          <ac:chgData name="SOUMYA VAJJHALA" userId="f3e3711e514002e0" providerId="LiveId" clId="{50BEDF52-7F42-47D1-BF2B-67BCE494A6A5}" dt="2020-03-08T15:34:39.977" v="1995" actId="931"/>
          <ac:spMkLst>
            <pc:docMk/>
            <pc:sldMk cId="2790814406" sldId="347"/>
            <ac:spMk id="4" creationId="{C9D7E68A-E63E-4676-B813-68082F7B11E5}"/>
          </ac:spMkLst>
        </pc:spChg>
        <pc:picChg chg="add mod">
          <ac:chgData name="SOUMYA VAJJHALA" userId="f3e3711e514002e0" providerId="LiveId" clId="{50BEDF52-7F42-47D1-BF2B-67BCE494A6A5}" dt="2020-03-08T15:34:44.511" v="1998" actId="962"/>
          <ac:picMkLst>
            <pc:docMk/>
            <pc:sldMk cId="2790814406" sldId="347"/>
            <ac:picMk id="6" creationId="{B3FD2503-990A-4833-A78B-1487DB3B462C}"/>
          </ac:picMkLst>
        </pc:picChg>
      </pc:sldChg>
      <pc:sldChg chg="addSp delSp modSp add del">
        <pc:chgData name="SOUMYA VAJJHALA" userId="f3e3711e514002e0" providerId="LiveId" clId="{50BEDF52-7F42-47D1-BF2B-67BCE494A6A5}" dt="2020-03-08T16:51:40.739" v="2006" actId="47"/>
        <pc:sldMkLst>
          <pc:docMk/>
          <pc:sldMk cId="2708040212" sldId="348"/>
        </pc:sldMkLst>
        <pc:spChg chg="del">
          <ac:chgData name="SOUMYA VAJJHALA" userId="f3e3711e514002e0" providerId="LiveId" clId="{50BEDF52-7F42-47D1-BF2B-67BCE494A6A5}" dt="2020-03-08T16:51:24.221" v="2002" actId="931"/>
          <ac:spMkLst>
            <pc:docMk/>
            <pc:sldMk cId="2708040212" sldId="348"/>
            <ac:spMk id="4" creationId="{7BFAA009-F80B-4A43-A469-9050CD688E44}"/>
          </ac:spMkLst>
        </pc:spChg>
        <pc:picChg chg="add mod">
          <ac:chgData name="SOUMYA VAJJHALA" userId="f3e3711e514002e0" providerId="LiveId" clId="{50BEDF52-7F42-47D1-BF2B-67BCE494A6A5}" dt="2020-03-08T16:51:31.440" v="2005" actId="1076"/>
          <ac:picMkLst>
            <pc:docMk/>
            <pc:sldMk cId="2708040212" sldId="348"/>
            <ac:picMk id="6" creationId="{E6D18408-7CDF-4E52-A08E-88F7E58A149D}"/>
          </ac:picMkLst>
        </pc:picChg>
      </pc:sldChg>
      <pc:sldChg chg="addSp delSp modSp add mod">
        <pc:chgData name="SOUMYA VAJJHALA" userId="f3e3711e514002e0" providerId="LiveId" clId="{50BEDF52-7F42-47D1-BF2B-67BCE494A6A5}" dt="2020-03-08T16:54:14.271" v="2066"/>
        <pc:sldMkLst>
          <pc:docMk/>
          <pc:sldMk cId="3813675952" sldId="348"/>
        </pc:sldMkLst>
        <pc:spChg chg="mod">
          <ac:chgData name="SOUMYA VAJJHALA" userId="f3e3711e514002e0" providerId="LiveId" clId="{50BEDF52-7F42-47D1-BF2B-67BCE494A6A5}" dt="2020-03-08T16:54:02.641" v="2061" actId="20577"/>
          <ac:spMkLst>
            <pc:docMk/>
            <pc:sldMk cId="3813675952" sldId="348"/>
            <ac:spMk id="2" creationId="{5F8DFB6E-4D71-4AE1-9208-5293AB022D83}"/>
          </ac:spMkLst>
        </pc:spChg>
        <pc:spChg chg="mod">
          <ac:chgData name="SOUMYA VAJJHALA" userId="f3e3711e514002e0" providerId="LiveId" clId="{50BEDF52-7F42-47D1-BF2B-67BCE494A6A5}" dt="2020-03-08T16:54:14.271" v="2066"/>
          <ac:spMkLst>
            <pc:docMk/>
            <pc:sldMk cId="3813675952" sldId="348"/>
            <ac:spMk id="3" creationId="{3E90D0E9-B3BE-4DB8-BD80-1C22C890B33C}"/>
          </ac:spMkLst>
        </pc:spChg>
        <pc:spChg chg="del">
          <ac:chgData name="SOUMYA VAJJHALA" userId="f3e3711e514002e0" providerId="LiveId" clId="{50BEDF52-7F42-47D1-BF2B-67BCE494A6A5}" dt="2020-03-08T16:53:13.050" v="2040" actId="931"/>
          <ac:spMkLst>
            <pc:docMk/>
            <pc:sldMk cId="3813675952" sldId="348"/>
            <ac:spMk id="4" creationId="{93C0A9FD-7524-4EDD-9A83-CEB99C4B6171}"/>
          </ac:spMkLst>
        </pc:spChg>
        <pc:picChg chg="add mod">
          <ac:chgData name="SOUMYA VAJJHALA" userId="f3e3711e514002e0" providerId="LiveId" clId="{50BEDF52-7F42-47D1-BF2B-67BCE494A6A5}" dt="2020-03-08T16:53:19.364" v="2046" actId="962"/>
          <ac:picMkLst>
            <pc:docMk/>
            <pc:sldMk cId="3813675952" sldId="348"/>
            <ac:picMk id="6" creationId="{37329D0D-8A18-432A-BBDB-FFA09FBDDC8B}"/>
          </ac:picMkLst>
        </pc:picChg>
      </pc:sldChg>
      <pc:sldChg chg="addSp delSp modSp add ord">
        <pc:chgData name="SOUMYA VAJJHALA" userId="f3e3711e514002e0" providerId="LiveId" clId="{50BEDF52-7F42-47D1-BF2B-67BCE494A6A5}" dt="2020-03-08T16:55:04.325" v="2078"/>
        <pc:sldMkLst>
          <pc:docMk/>
          <pc:sldMk cId="2082043687" sldId="349"/>
        </pc:sldMkLst>
        <pc:spChg chg="mod">
          <ac:chgData name="SOUMYA VAJJHALA" userId="f3e3711e514002e0" providerId="LiveId" clId="{50BEDF52-7F42-47D1-BF2B-67BCE494A6A5}" dt="2020-03-08T16:54:47.679" v="2074"/>
          <ac:spMkLst>
            <pc:docMk/>
            <pc:sldMk cId="2082043687" sldId="349"/>
            <ac:spMk id="2" creationId="{77D533B6-01A4-4D6F-8927-E0CCF0378717}"/>
          </ac:spMkLst>
        </pc:spChg>
        <pc:spChg chg="mod">
          <ac:chgData name="SOUMYA VAJJHALA" userId="f3e3711e514002e0" providerId="LiveId" clId="{50BEDF52-7F42-47D1-BF2B-67BCE494A6A5}" dt="2020-03-08T16:54:53.372" v="2075"/>
          <ac:spMkLst>
            <pc:docMk/>
            <pc:sldMk cId="2082043687" sldId="349"/>
            <ac:spMk id="3" creationId="{E3C57327-27AE-4AF8-ADB1-C561BD78753E}"/>
          </ac:spMkLst>
        </pc:spChg>
        <pc:spChg chg="del">
          <ac:chgData name="SOUMYA VAJJHALA" userId="f3e3711e514002e0" providerId="LiveId" clId="{50BEDF52-7F42-47D1-BF2B-67BCE494A6A5}" dt="2020-03-08T16:54:33.656" v="2069" actId="931"/>
          <ac:spMkLst>
            <pc:docMk/>
            <pc:sldMk cId="2082043687" sldId="349"/>
            <ac:spMk id="4" creationId="{6CA2AABF-A8F5-49CB-8ED5-AE88BFF4C645}"/>
          </ac:spMkLst>
        </pc:spChg>
        <pc:picChg chg="add mod">
          <ac:chgData name="SOUMYA VAJJHALA" userId="f3e3711e514002e0" providerId="LiveId" clId="{50BEDF52-7F42-47D1-BF2B-67BCE494A6A5}" dt="2020-03-08T16:54:35.852" v="2071" actId="962"/>
          <ac:picMkLst>
            <pc:docMk/>
            <pc:sldMk cId="2082043687" sldId="349"/>
            <ac:picMk id="6" creationId="{2FEEB4F4-F72F-487E-A922-433A8DB74190}"/>
          </ac:picMkLst>
        </pc:picChg>
      </pc:sldChg>
      <pc:sldChg chg="addSp delSp modSp add mod">
        <pc:chgData name="SOUMYA VAJJHALA" userId="f3e3711e514002e0" providerId="LiveId" clId="{50BEDF52-7F42-47D1-BF2B-67BCE494A6A5}" dt="2020-03-08T16:56:13.659" v="2099"/>
        <pc:sldMkLst>
          <pc:docMk/>
          <pc:sldMk cId="88735464" sldId="350"/>
        </pc:sldMkLst>
        <pc:spChg chg="mod">
          <ac:chgData name="SOUMYA VAJJHALA" userId="f3e3711e514002e0" providerId="LiveId" clId="{50BEDF52-7F42-47D1-BF2B-67BCE494A6A5}" dt="2020-03-08T16:56:13.659" v="2099"/>
          <ac:spMkLst>
            <pc:docMk/>
            <pc:sldMk cId="88735464" sldId="350"/>
            <ac:spMk id="2" creationId="{E7CE562F-FB2D-439E-B70D-AED9E85155D3}"/>
          </ac:spMkLst>
        </pc:spChg>
        <pc:spChg chg="mod">
          <ac:chgData name="SOUMYA VAJJHALA" userId="f3e3711e514002e0" providerId="LiveId" clId="{50BEDF52-7F42-47D1-BF2B-67BCE494A6A5}" dt="2020-03-08T16:55:50.745" v="2094" actId="20577"/>
          <ac:spMkLst>
            <pc:docMk/>
            <pc:sldMk cId="88735464" sldId="350"/>
            <ac:spMk id="3" creationId="{B693BE3C-4F6E-4CB3-A937-C4D9D8DF5BF8}"/>
          </ac:spMkLst>
        </pc:spChg>
        <pc:spChg chg="add del">
          <ac:chgData name="SOUMYA VAJJHALA" userId="f3e3711e514002e0" providerId="LiveId" clId="{50BEDF52-7F42-47D1-BF2B-67BCE494A6A5}" dt="2020-03-08T16:55:32.533" v="2087" actId="931"/>
          <ac:spMkLst>
            <pc:docMk/>
            <pc:sldMk cId="88735464" sldId="350"/>
            <ac:spMk id="4" creationId="{AE059933-730F-4679-8715-B9E5D85A2054}"/>
          </ac:spMkLst>
        </pc:spChg>
        <pc:picChg chg="add del">
          <ac:chgData name="SOUMYA VAJJHALA" userId="f3e3711e514002e0" providerId="LiveId" clId="{50BEDF52-7F42-47D1-BF2B-67BCE494A6A5}" dt="2020-03-08T16:55:25.704" v="2086"/>
          <ac:picMkLst>
            <pc:docMk/>
            <pc:sldMk cId="88735464" sldId="350"/>
            <ac:picMk id="5" creationId="{EE474F91-2EAE-43A1-A0E1-33912D8B2BBC}"/>
          </ac:picMkLst>
        </pc:picChg>
        <pc:picChg chg="add mod">
          <ac:chgData name="SOUMYA VAJJHALA" userId="f3e3711e514002e0" providerId="LiveId" clId="{50BEDF52-7F42-47D1-BF2B-67BCE494A6A5}" dt="2020-03-08T16:55:37.349" v="2091" actId="962"/>
          <ac:picMkLst>
            <pc:docMk/>
            <pc:sldMk cId="88735464" sldId="350"/>
            <ac:picMk id="7" creationId="{8AC82739-122D-4737-9493-13EB30654F00}"/>
          </ac:picMkLst>
        </pc:picChg>
      </pc:sldChg>
      <pc:sldChg chg="addSp delSp modSp add mod">
        <pc:chgData name="SOUMYA VAJJHALA" userId="f3e3711e514002e0" providerId="LiveId" clId="{50BEDF52-7F42-47D1-BF2B-67BCE494A6A5}" dt="2020-03-08T16:57:45.045" v="2112" actId="113"/>
        <pc:sldMkLst>
          <pc:docMk/>
          <pc:sldMk cId="2540813492" sldId="351"/>
        </pc:sldMkLst>
        <pc:spChg chg="mod">
          <ac:chgData name="SOUMYA VAJJHALA" userId="f3e3711e514002e0" providerId="LiveId" clId="{50BEDF52-7F42-47D1-BF2B-67BCE494A6A5}" dt="2020-03-08T16:57:33.629" v="2110" actId="403"/>
          <ac:spMkLst>
            <pc:docMk/>
            <pc:sldMk cId="2540813492" sldId="351"/>
            <ac:spMk id="2" creationId="{47EB0B02-39F1-43E1-9B44-D2F07B16444C}"/>
          </ac:spMkLst>
        </pc:spChg>
        <pc:spChg chg="mod">
          <ac:chgData name="SOUMYA VAJJHALA" userId="f3e3711e514002e0" providerId="LiveId" clId="{50BEDF52-7F42-47D1-BF2B-67BCE494A6A5}" dt="2020-03-08T16:57:45.045" v="2112" actId="113"/>
          <ac:spMkLst>
            <pc:docMk/>
            <pc:sldMk cId="2540813492" sldId="351"/>
            <ac:spMk id="3" creationId="{25C8EEC6-87C4-4435-93F1-732268DF671F}"/>
          </ac:spMkLst>
        </pc:spChg>
        <pc:spChg chg="del">
          <ac:chgData name="SOUMYA VAJJHALA" userId="f3e3711e514002e0" providerId="LiveId" clId="{50BEDF52-7F42-47D1-BF2B-67BCE494A6A5}" dt="2020-03-08T16:57:21.143" v="2104" actId="931"/>
          <ac:spMkLst>
            <pc:docMk/>
            <pc:sldMk cId="2540813492" sldId="351"/>
            <ac:spMk id="4" creationId="{7DFF44C1-0E16-429D-B821-0792D7D3EC94}"/>
          </ac:spMkLst>
        </pc:spChg>
        <pc:picChg chg="add mod">
          <ac:chgData name="SOUMYA VAJJHALA" userId="f3e3711e514002e0" providerId="LiveId" clId="{50BEDF52-7F42-47D1-BF2B-67BCE494A6A5}" dt="2020-03-08T16:57:26.706" v="2108" actId="962"/>
          <ac:picMkLst>
            <pc:docMk/>
            <pc:sldMk cId="2540813492" sldId="351"/>
            <ac:picMk id="6" creationId="{51756C2E-2A8A-4960-B50E-E0FFE6C2E9D5}"/>
          </ac:picMkLst>
        </pc:picChg>
      </pc:sldChg>
      <pc:sldChg chg="modSp add mod">
        <pc:chgData name="SOUMYA VAJJHALA" userId="f3e3711e514002e0" providerId="LiveId" clId="{50BEDF52-7F42-47D1-BF2B-67BCE494A6A5}" dt="2020-03-08T17:55:18.409" v="2252" actId="948"/>
        <pc:sldMkLst>
          <pc:docMk/>
          <pc:sldMk cId="507776954" sldId="352"/>
        </pc:sldMkLst>
        <pc:spChg chg="mod">
          <ac:chgData name="SOUMYA VAJJHALA" userId="f3e3711e514002e0" providerId="LiveId" clId="{50BEDF52-7F42-47D1-BF2B-67BCE494A6A5}" dt="2020-03-08T17:47:45.155" v="2153" actId="20577"/>
          <ac:spMkLst>
            <pc:docMk/>
            <pc:sldMk cId="507776954" sldId="352"/>
            <ac:spMk id="13314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55:18.409" v="2252" actId="948"/>
          <ac:spMkLst>
            <pc:docMk/>
            <pc:sldMk cId="507776954" sldId="352"/>
            <ac:spMk id="83971" creationId="{00000000-0000-0000-0000-000000000000}"/>
          </ac:spMkLst>
        </pc:spChg>
      </pc:sldChg>
      <pc:sldChg chg="addSp delSp modSp add del">
        <pc:chgData name="SOUMYA VAJJHALA" userId="f3e3711e514002e0" providerId="LiveId" clId="{50BEDF52-7F42-47D1-BF2B-67BCE494A6A5}" dt="2020-03-08T17:49:29.511" v="2182" actId="47"/>
        <pc:sldMkLst>
          <pc:docMk/>
          <pc:sldMk cId="2260297500" sldId="353"/>
        </pc:sldMkLst>
        <pc:spChg chg="add del mod">
          <ac:chgData name="SOUMYA VAJJHALA" userId="f3e3711e514002e0" providerId="LiveId" clId="{50BEDF52-7F42-47D1-BF2B-67BCE494A6A5}" dt="2020-03-08T17:49:28.255" v="2181" actId="478"/>
          <ac:spMkLst>
            <pc:docMk/>
            <pc:sldMk cId="2260297500" sldId="353"/>
            <ac:spMk id="3" creationId="{E1ED8650-35A6-4E44-8B73-2D00EE731985}"/>
          </ac:spMkLst>
        </pc:spChg>
        <pc:picChg chg="del">
          <ac:chgData name="SOUMYA VAJJHALA" userId="f3e3711e514002e0" providerId="LiveId" clId="{50BEDF52-7F42-47D1-BF2B-67BCE494A6A5}" dt="2020-03-08T17:49:22.129" v="2180" actId="478"/>
          <ac:picMkLst>
            <pc:docMk/>
            <pc:sldMk cId="2260297500" sldId="353"/>
            <ac:picMk id="6" creationId="{21583A78-EDF8-429D-A172-D2B17C49BF81}"/>
          </ac:picMkLst>
        </pc:picChg>
      </pc:sldChg>
      <pc:sldChg chg="addSp delSp modSp add mod">
        <pc:chgData name="SOUMYA VAJJHALA" userId="f3e3711e514002e0" providerId="LiveId" clId="{50BEDF52-7F42-47D1-BF2B-67BCE494A6A5}" dt="2020-03-08T17:54:59.233" v="2247" actId="403"/>
        <pc:sldMkLst>
          <pc:docMk/>
          <pc:sldMk cId="2654559714" sldId="353"/>
        </pc:sldMkLst>
        <pc:spChg chg="mod">
          <ac:chgData name="SOUMYA VAJJHALA" userId="f3e3711e514002e0" providerId="LiveId" clId="{50BEDF52-7F42-47D1-BF2B-67BCE494A6A5}" dt="2020-03-08T17:54:59.233" v="2247" actId="403"/>
          <ac:spMkLst>
            <pc:docMk/>
            <pc:sldMk cId="2654559714" sldId="353"/>
            <ac:spMk id="2" creationId="{00000000-0000-0000-0000-000000000000}"/>
          </ac:spMkLst>
        </pc:spChg>
        <pc:spChg chg="add del mod">
          <ac:chgData name="SOUMYA VAJJHALA" userId="f3e3711e514002e0" providerId="LiveId" clId="{50BEDF52-7F42-47D1-BF2B-67BCE494A6A5}" dt="2020-03-08T17:53:27.418" v="2185" actId="931"/>
          <ac:spMkLst>
            <pc:docMk/>
            <pc:sldMk cId="2654559714" sldId="353"/>
            <ac:spMk id="3" creationId="{B47CAF82-5E93-49C2-ADA8-62EA78A5905C}"/>
          </ac:spMkLst>
        </pc:spChg>
        <pc:spChg chg="mod">
          <ac:chgData name="SOUMYA VAJJHALA" userId="f3e3711e514002e0" providerId="LiveId" clId="{50BEDF52-7F42-47D1-BF2B-67BCE494A6A5}" dt="2020-03-08T17:54:44.530" v="2239" actId="20577"/>
          <ac:spMkLst>
            <pc:docMk/>
            <pc:sldMk cId="2654559714" sldId="353"/>
            <ac:spMk id="4" creationId="{00000000-0000-0000-0000-000000000000}"/>
          </ac:spMkLst>
        </pc:spChg>
        <pc:picChg chg="del">
          <ac:chgData name="SOUMYA VAJJHALA" userId="f3e3711e514002e0" providerId="LiveId" clId="{50BEDF52-7F42-47D1-BF2B-67BCE494A6A5}" dt="2020-03-08T17:53:23.394" v="2184" actId="478"/>
          <ac:picMkLst>
            <pc:docMk/>
            <pc:sldMk cId="2654559714" sldId="353"/>
            <ac:picMk id="6" creationId="{21583A78-EDF8-429D-A172-D2B17C49BF81}"/>
          </ac:picMkLst>
        </pc:picChg>
        <pc:picChg chg="add mod">
          <ac:chgData name="SOUMYA VAJJHALA" userId="f3e3711e514002e0" providerId="LiveId" clId="{50BEDF52-7F42-47D1-BF2B-67BCE494A6A5}" dt="2020-03-08T17:53:33.200" v="2189" actId="962"/>
          <ac:picMkLst>
            <pc:docMk/>
            <pc:sldMk cId="2654559714" sldId="353"/>
            <ac:picMk id="7" creationId="{49E9F199-4074-4616-A627-37A68E25C18B}"/>
          </ac:picMkLst>
        </pc:picChg>
      </pc:sldChg>
      <pc:sldChg chg="modSp add mod">
        <pc:chgData name="SOUMYA VAJJHALA" userId="f3e3711e514002e0" providerId="LiveId" clId="{50BEDF52-7F42-47D1-BF2B-67BCE494A6A5}" dt="2020-03-08T17:57:33.734" v="2340" actId="20577"/>
        <pc:sldMkLst>
          <pc:docMk/>
          <pc:sldMk cId="861650523" sldId="354"/>
        </pc:sldMkLst>
        <pc:spChg chg="mod">
          <ac:chgData name="SOUMYA VAJJHALA" userId="f3e3711e514002e0" providerId="LiveId" clId="{50BEDF52-7F42-47D1-BF2B-67BCE494A6A5}" dt="2020-03-08T17:56:40.246" v="2308" actId="20577"/>
          <ac:spMkLst>
            <pc:docMk/>
            <pc:sldMk cId="861650523" sldId="354"/>
            <ac:spMk id="8194" creationId="{00000000-0000-0000-0000-000000000000}"/>
          </ac:spMkLst>
        </pc:spChg>
        <pc:spChg chg="mod">
          <ac:chgData name="SOUMYA VAJJHALA" userId="f3e3711e514002e0" providerId="LiveId" clId="{50BEDF52-7F42-47D1-BF2B-67BCE494A6A5}" dt="2020-03-08T17:57:33.734" v="2340" actId="20577"/>
          <ac:spMkLst>
            <pc:docMk/>
            <pc:sldMk cId="861650523" sldId="354"/>
            <ac:spMk id="12291" creationId="{00000000-0000-0000-0000-000000000000}"/>
          </ac:spMkLst>
        </pc:spChg>
      </pc:sldChg>
      <pc:sldChg chg="modSp add mod">
        <pc:chgData name="SOUMYA VAJJHALA" userId="f3e3711e514002e0" providerId="LiveId" clId="{50BEDF52-7F42-47D1-BF2B-67BCE494A6A5}" dt="2020-03-08T18:02:03.125" v="2444" actId="403"/>
        <pc:sldMkLst>
          <pc:docMk/>
          <pc:sldMk cId="1721393277" sldId="355"/>
        </pc:sldMkLst>
        <pc:spChg chg="mod">
          <ac:chgData name="SOUMYA VAJJHALA" userId="f3e3711e514002e0" providerId="LiveId" clId="{50BEDF52-7F42-47D1-BF2B-67BCE494A6A5}" dt="2020-03-08T18:02:03.125" v="2444" actId="403"/>
          <ac:spMkLst>
            <pc:docMk/>
            <pc:sldMk cId="1721393277" sldId="355"/>
            <ac:spMk id="2" creationId="{2E843CD7-1873-4F80-B310-49902857279D}"/>
          </ac:spMkLst>
        </pc:spChg>
        <pc:graphicFrameChg chg="modGraphic">
          <ac:chgData name="SOUMYA VAJJHALA" userId="f3e3711e514002e0" providerId="LiveId" clId="{50BEDF52-7F42-47D1-BF2B-67BCE494A6A5}" dt="2020-03-08T18:01:41.088" v="2437" actId="20577"/>
          <ac:graphicFrameMkLst>
            <pc:docMk/>
            <pc:sldMk cId="1721393277" sldId="355"/>
            <ac:graphicFrameMk id="10" creationId="{B2BBE76E-77C4-47D3-A2BB-5F25BB7DD7BF}"/>
          </ac:graphicFrameMkLst>
        </pc:graphicFrameChg>
      </pc:sldChg>
      <pc:sldChg chg="addSp delSp modSp add mod">
        <pc:chgData name="SOUMYA VAJJHALA" userId="f3e3711e514002e0" providerId="LiveId" clId="{50BEDF52-7F42-47D1-BF2B-67BCE494A6A5}" dt="2020-03-08T18:08:15.664" v="2603" actId="20577"/>
        <pc:sldMkLst>
          <pc:docMk/>
          <pc:sldMk cId="944599345" sldId="356"/>
        </pc:sldMkLst>
        <pc:spChg chg="mod">
          <ac:chgData name="SOUMYA VAJJHALA" userId="f3e3711e514002e0" providerId="LiveId" clId="{50BEDF52-7F42-47D1-BF2B-67BCE494A6A5}" dt="2020-03-08T18:06:40.711" v="2563" actId="1076"/>
          <ac:spMkLst>
            <pc:docMk/>
            <pc:sldMk cId="944599345" sldId="356"/>
            <ac:spMk id="2" creationId="{2E72FA56-E4AF-480C-8B0D-812F346C540D}"/>
          </ac:spMkLst>
        </pc:spChg>
        <pc:spChg chg="del">
          <ac:chgData name="SOUMYA VAJJHALA" userId="f3e3711e514002e0" providerId="LiveId" clId="{50BEDF52-7F42-47D1-BF2B-67BCE494A6A5}" dt="2020-03-08T18:02:20.973" v="2459" actId="1957"/>
          <ac:spMkLst>
            <pc:docMk/>
            <pc:sldMk cId="944599345" sldId="356"/>
            <ac:spMk id="3" creationId="{BB8CAC0D-8306-423E-95B9-73CA7FBD3C75}"/>
          </ac:spMkLst>
        </pc:spChg>
        <pc:graphicFrameChg chg="add mod">
          <ac:chgData name="SOUMYA VAJJHALA" userId="f3e3711e514002e0" providerId="LiveId" clId="{50BEDF52-7F42-47D1-BF2B-67BCE494A6A5}" dt="2020-03-08T18:08:15.664" v="2603" actId="20577"/>
          <ac:graphicFrameMkLst>
            <pc:docMk/>
            <pc:sldMk cId="944599345" sldId="356"/>
            <ac:graphicFrameMk id="6" creationId="{27048A86-BBAE-411C-8ADF-8B61248FCB27}"/>
          </ac:graphicFrameMkLst>
        </pc:graphicFrameChg>
      </pc:sldChg>
      <pc:sldChg chg="addSp delSp modSp add mod">
        <pc:chgData name="SOUMYA VAJJHALA" userId="f3e3711e514002e0" providerId="LiveId" clId="{50BEDF52-7F42-47D1-BF2B-67BCE494A6A5}" dt="2020-03-08T18:12:44.841" v="2719" actId="208"/>
        <pc:sldMkLst>
          <pc:docMk/>
          <pc:sldMk cId="2486517489" sldId="357"/>
        </pc:sldMkLst>
        <pc:spChg chg="mod">
          <ac:chgData name="SOUMYA VAJJHALA" userId="f3e3711e514002e0" providerId="LiveId" clId="{50BEDF52-7F42-47D1-BF2B-67BCE494A6A5}" dt="2020-03-08T18:11:20.292" v="2694" actId="1076"/>
          <ac:spMkLst>
            <pc:docMk/>
            <pc:sldMk cId="2486517489" sldId="357"/>
            <ac:spMk id="2" creationId="{2E72FA56-E4AF-480C-8B0D-812F346C540D}"/>
          </ac:spMkLst>
        </pc:spChg>
        <pc:spChg chg="add del mod">
          <ac:chgData name="SOUMYA VAJJHALA" userId="f3e3711e514002e0" providerId="LiveId" clId="{50BEDF52-7F42-47D1-BF2B-67BCE494A6A5}" dt="2020-03-08T18:08:37.819" v="2631" actId="1957"/>
          <ac:spMkLst>
            <pc:docMk/>
            <pc:sldMk cId="2486517489" sldId="357"/>
            <ac:spMk id="4" creationId="{4F7695EF-F301-4A93-B704-A48B23254743}"/>
          </ac:spMkLst>
        </pc:spChg>
        <pc:graphicFrameChg chg="del">
          <ac:chgData name="SOUMYA VAJJHALA" userId="f3e3711e514002e0" providerId="LiveId" clId="{50BEDF52-7F42-47D1-BF2B-67BCE494A6A5}" dt="2020-03-08T18:08:32.073" v="2629" actId="478"/>
          <ac:graphicFrameMkLst>
            <pc:docMk/>
            <pc:sldMk cId="2486517489" sldId="357"/>
            <ac:graphicFrameMk id="6" creationId="{27048A86-BBAE-411C-8ADF-8B61248FCB27}"/>
          </ac:graphicFrameMkLst>
        </pc:graphicFrameChg>
        <pc:graphicFrameChg chg="add mod">
          <ac:chgData name="SOUMYA VAJJHALA" userId="f3e3711e514002e0" providerId="LiveId" clId="{50BEDF52-7F42-47D1-BF2B-67BCE494A6A5}" dt="2020-03-08T18:12:44.841" v="2719" actId="208"/>
          <ac:graphicFrameMkLst>
            <pc:docMk/>
            <pc:sldMk cId="2486517489" sldId="357"/>
            <ac:graphicFrameMk id="8" creationId="{105DFB1D-C97B-44B0-B322-D73799CFBD67}"/>
          </ac:graphicFrameMkLst>
        </pc:graphicFrameChg>
      </pc:sldChg>
    </pc:docChg>
  </pc:docChgLst>
  <pc:docChgLst>
    <pc:chgData name="SOUMYA VAJJHALA" userId="f3e3711e514002e0" providerId="LiveId" clId="{F71C3228-27AB-42C8-BD6C-13C2EEF187F4}"/>
    <pc:docChg chg="undo custSel addSld modSld sldOrd">
      <pc:chgData name="SOUMYA VAJJHALA" userId="f3e3711e514002e0" providerId="LiveId" clId="{F71C3228-27AB-42C8-BD6C-13C2EEF187F4}" dt="2019-05-27T20:31:39.216" v="294" actId="1076"/>
      <pc:docMkLst>
        <pc:docMk/>
      </pc:docMkLst>
      <pc:sldChg chg="addSp delSp modSp">
        <pc:chgData name="SOUMYA VAJJHALA" userId="f3e3711e514002e0" providerId="LiveId" clId="{F71C3228-27AB-42C8-BD6C-13C2EEF187F4}" dt="2019-05-27T20:31:39.216" v="294" actId="1076"/>
        <pc:sldMkLst>
          <pc:docMk/>
          <pc:sldMk cId="2043469658" sldId="311"/>
        </pc:sldMkLst>
        <pc:spChg chg="add del mod">
          <ac:chgData name="SOUMYA VAJJHALA" userId="f3e3711e514002e0" providerId="LiveId" clId="{F71C3228-27AB-42C8-BD6C-13C2EEF187F4}" dt="2019-05-27T20:31:05.950" v="289" actId="931"/>
          <ac:spMkLst>
            <pc:docMk/>
            <pc:sldMk cId="2043469658" sldId="311"/>
            <ac:spMk id="3" creationId="{43322375-00C0-4589-86E6-447A868279CD}"/>
          </ac:spMkLst>
        </pc:spChg>
        <pc:picChg chg="add mod">
          <ac:chgData name="SOUMYA VAJJHALA" userId="f3e3711e514002e0" providerId="LiveId" clId="{F71C3228-27AB-42C8-BD6C-13C2EEF187F4}" dt="2019-05-27T20:31:39.216" v="294" actId="1076"/>
          <ac:picMkLst>
            <pc:docMk/>
            <pc:sldMk cId="2043469658" sldId="311"/>
            <ac:picMk id="6" creationId="{940DF03F-E6D3-4F50-825E-E933EF050398}"/>
          </ac:picMkLst>
        </pc:picChg>
        <pc:picChg chg="del">
          <ac:chgData name="SOUMYA VAJJHALA" userId="f3e3711e514002e0" providerId="LiveId" clId="{F71C3228-27AB-42C8-BD6C-13C2EEF187F4}" dt="2019-05-27T20:30:57.585" v="288" actId="478"/>
          <ac:picMkLst>
            <pc:docMk/>
            <pc:sldMk cId="2043469658" sldId="311"/>
            <ac:picMk id="7" creationId="{D9DA5413-86A9-419B-82DB-989077F6DACF}"/>
          </ac:picMkLst>
        </pc:picChg>
      </pc:sldChg>
      <pc:sldChg chg="modSp">
        <pc:chgData name="SOUMYA VAJJHALA" userId="f3e3711e514002e0" providerId="LiveId" clId="{F71C3228-27AB-42C8-BD6C-13C2EEF187F4}" dt="2019-05-27T18:10:21.598" v="142" actId="20577"/>
        <pc:sldMkLst>
          <pc:docMk/>
          <pc:sldMk cId="1814197913" sldId="325"/>
        </pc:sldMkLst>
        <pc:graphicFrameChg chg="modGraphic">
          <ac:chgData name="SOUMYA VAJJHALA" userId="f3e3711e514002e0" providerId="LiveId" clId="{F71C3228-27AB-42C8-BD6C-13C2EEF187F4}" dt="2019-05-27T18:10:21.598" v="142" actId="20577"/>
          <ac:graphicFrameMkLst>
            <pc:docMk/>
            <pc:sldMk cId="1814197913" sldId="325"/>
            <ac:graphicFrameMk id="4" creationId="{D35A8F23-C7BD-4C44-9A72-049501438962}"/>
          </ac:graphicFrameMkLst>
        </pc:graphicFrameChg>
      </pc:sldChg>
      <pc:sldChg chg="mod">
        <pc:chgData name="SOUMYA VAJJHALA" userId="f3e3711e514002e0" providerId="LiveId" clId="{F71C3228-27AB-42C8-BD6C-13C2EEF187F4}" dt="2019-05-27T18:10:53.467" v="148" actId="27918"/>
        <pc:sldMkLst>
          <pc:docMk/>
          <pc:sldMk cId="3060323012" sldId="326"/>
        </pc:sldMkLst>
      </pc:sldChg>
      <pc:sldChg chg="modSp mod">
        <pc:chgData name="SOUMYA VAJJHALA" userId="f3e3711e514002e0" providerId="LiveId" clId="{F71C3228-27AB-42C8-BD6C-13C2EEF187F4}" dt="2019-05-27T18:10:39.327" v="145" actId="27918"/>
        <pc:sldMkLst>
          <pc:docMk/>
          <pc:sldMk cId="3752785949" sldId="327"/>
        </pc:sldMkLst>
        <pc:graphicFrameChg chg="mod">
          <ac:chgData name="SOUMYA VAJJHALA" userId="f3e3711e514002e0" providerId="LiveId" clId="{F71C3228-27AB-42C8-BD6C-13C2EEF187F4}" dt="2019-03-03T17:27:10.623" v="104" actId="692"/>
          <ac:graphicFrameMkLst>
            <pc:docMk/>
            <pc:sldMk cId="3752785949" sldId="327"/>
            <ac:graphicFrameMk id="6" creationId="{1A753029-169B-4D3C-BAB6-F9FB72F53801}"/>
          </ac:graphicFrameMkLst>
        </pc:graphicFrameChg>
      </pc:sldChg>
      <pc:sldChg chg="modSp add ord">
        <pc:chgData name="SOUMYA VAJJHALA" userId="f3e3711e514002e0" providerId="LiveId" clId="{F71C3228-27AB-42C8-BD6C-13C2EEF187F4}" dt="2019-05-27T18:16:33.439" v="287" actId="20577"/>
        <pc:sldMkLst>
          <pc:docMk/>
          <pc:sldMk cId="719196345" sldId="329"/>
        </pc:sldMkLst>
        <pc:spChg chg="mod">
          <ac:chgData name="SOUMYA VAJJHALA" userId="f3e3711e514002e0" providerId="LiveId" clId="{F71C3228-27AB-42C8-BD6C-13C2EEF187F4}" dt="2019-05-27T18:16:33.439" v="287" actId="20577"/>
          <ac:spMkLst>
            <pc:docMk/>
            <pc:sldMk cId="719196345" sldId="329"/>
            <ac:spMk id="3075" creationId="{00000000-0000-0000-0000-00000000000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Wins</c:v>
                </c:pt>
              </c:strCache>
            </c:strRef>
          </c:tx>
          <c:spPr>
            <a:solidFill>
              <a:srgbClr val="009900"/>
            </a:solidFill>
            <a:ln>
              <a:noFill/>
            </a:ln>
            <a:effectLst/>
          </c:spPr>
          <c:invertIfNegative val="0"/>
          <c:cat>
            <c:numRef>
              <c:f>Sheet1!$A$2:$A$25</c:f>
              <c:numCache>
                <c:formatCode>General</c:formatCode>
                <c:ptCount val="24"/>
                <c:pt idx="0">
                  <c:v>1997</c:v>
                </c:pt>
                <c:pt idx="1">
                  <c:v>1998</c:v>
                </c:pt>
                <c:pt idx="2">
                  <c:v>1999</c:v>
                </c:pt>
                <c:pt idx="3">
                  <c:v>2000</c:v>
                </c:pt>
                <c:pt idx="4">
                  <c:v>2001</c:v>
                </c:pt>
                <c:pt idx="5">
                  <c:v>2002</c:v>
                </c:pt>
                <c:pt idx="6">
                  <c:v>2003</c:v>
                </c:pt>
                <c:pt idx="7">
                  <c:v>2004</c:v>
                </c:pt>
                <c:pt idx="8">
                  <c:v>2005</c:v>
                </c:pt>
                <c:pt idx="9">
                  <c:v>2006</c:v>
                </c:pt>
                <c:pt idx="10">
                  <c:v>2007</c:v>
                </c:pt>
                <c:pt idx="11">
                  <c:v>2008</c:v>
                </c:pt>
                <c:pt idx="12">
                  <c:v>2009</c:v>
                </c:pt>
                <c:pt idx="13">
                  <c:v>2010</c:v>
                </c:pt>
                <c:pt idx="14">
                  <c:v>2011</c:v>
                </c:pt>
                <c:pt idx="15">
                  <c:v>2012</c:v>
                </c:pt>
                <c:pt idx="16">
                  <c:v>2013</c:v>
                </c:pt>
                <c:pt idx="17">
                  <c:v>2014</c:v>
                </c:pt>
                <c:pt idx="18">
                  <c:v>2015</c:v>
                </c:pt>
                <c:pt idx="19">
                  <c:v>2016</c:v>
                </c:pt>
                <c:pt idx="20">
                  <c:v>2017</c:v>
                </c:pt>
                <c:pt idx="21">
                  <c:v>2018</c:v>
                </c:pt>
                <c:pt idx="22">
                  <c:v>2019</c:v>
                </c:pt>
                <c:pt idx="23">
                  <c:v>2020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9</c:v>
                </c:pt>
                <c:pt idx="1">
                  <c:v>29</c:v>
                </c:pt>
                <c:pt idx="2">
                  <c:v>41</c:v>
                </c:pt>
                <c:pt idx="3">
                  <c:v>37</c:v>
                </c:pt>
                <c:pt idx="4">
                  <c:v>38</c:v>
                </c:pt>
                <c:pt idx="5">
                  <c:v>56</c:v>
                </c:pt>
                <c:pt idx="6">
                  <c:v>38</c:v>
                </c:pt>
                <c:pt idx="7">
                  <c:v>39</c:v>
                </c:pt>
                <c:pt idx="8">
                  <c:v>18</c:v>
                </c:pt>
                <c:pt idx="9">
                  <c:v>12</c:v>
                </c:pt>
                <c:pt idx="10">
                  <c:v>35</c:v>
                </c:pt>
                <c:pt idx="11">
                  <c:v>44</c:v>
                </c:pt>
                <c:pt idx="12">
                  <c:v>50</c:v>
                </c:pt>
                <c:pt idx="13">
                  <c:v>25</c:v>
                </c:pt>
                <c:pt idx="14">
                  <c:v>22</c:v>
                </c:pt>
                <c:pt idx="15">
                  <c:v>58</c:v>
                </c:pt>
                <c:pt idx="16">
                  <c:v>78</c:v>
                </c:pt>
                <c:pt idx="17">
                  <c:v>52</c:v>
                </c:pt>
                <c:pt idx="18">
                  <c:v>53</c:v>
                </c:pt>
                <c:pt idx="19">
                  <c:v>38</c:v>
                </c:pt>
                <c:pt idx="20">
                  <c:v>8</c:v>
                </c:pt>
                <c:pt idx="21">
                  <c:v>18</c:v>
                </c:pt>
                <c:pt idx="22">
                  <c:v>25</c:v>
                </c:pt>
                <c:pt idx="23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FE-4FCD-95B8-1664D1515A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Losses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numRef>
              <c:f>Sheet1!$A$2:$A$25</c:f>
              <c:numCache>
                <c:formatCode>General</c:formatCode>
                <c:ptCount val="24"/>
                <c:pt idx="0">
                  <c:v>1997</c:v>
                </c:pt>
                <c:pt idx="1">
                  <c:v>1998</c:v>
                </c:pt>
                <c:pt idx="2">
                  <c:v>1999</c:v>
                </c:pt>
                <c:pt idx="3">
                  <c:v>2000</c:v>
                </c:pt>
                <c:pt idx="4">
                  <c:v>2001</c:v>
                </c:pt>
                <c:pt idx="5">
                  <c:v>2002</c:v>
                </c:pt>
                <c:pt idx="6">
                  <c:v>2003</c:v>
                </c:pt>
                <c:pt idx="7">
                  <c:v>2004</c:v>
                </c:pt>
                <c:pt idx="8">
                  <c:v>2005</c:v>
                </c:pt>
                <c:pt idx="9">
                  <c:v>2006</c:v>
                </c:pt>
                <c:pt idx="10">
                  <c:v>2007</c:v>
                </c:pt>
                <c:pt idx="11">
                  <c:v>2008</c:v>
                </c:pt>
                <c:pt idx="12">
                  <c:v>2009</c:v>
                </c:pt>
                <c:pt idx="13">
                  <c:v>2010</c:v>
                </c:pt>
                <c:pt idx="14">
                  <c:v>2011</c:v>
                </c:pt>
                <c:pt idx="15">
                  <c:v>2012</c:v>
                </c:pt>
                <c:pt idx="16">
                  <c:v>2013</c:v>
                </c:pt>
                <c:pt idx="17">
                  <c:v>2014</c:v>
                </c:pt>
                <c:pt idx="18">
                  <c:v>2015</c:v>
                </c:pt>
                <c:pt idx="19">
                  <c:v>2016</c:v>
                </c:pt>
                <c:pt idx="20">
                  <c:v>2017</c:v>
                </c:pt>
                <c:pt idx="21">
                  <c:v>2018</c:v>
                </c:pt>
                <c:pt idx="22">
                  <c:v>2019</c:v>
                </c:pt>
                <c:pt idx="23">
                  <c:v>2020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5</c:v>
                </c:pt>
                <c:pt idx="1">
                  <c:v>11</c:v>
                </c:pt>
                <c:pt idx="2">
                  <c:v>7</c:v>
                </c:pt>
                <c:pt idx="3">
                  <c:v>8</c:v>
                </c:pt>
                <c:pt idx="4">
                  <c:v>7</c:v>
                </c:pt>
                <c:pt idx="5">
                  <c:v>5</c:v>
                </c:pt>
                <c:pt idx="6">
                  <c:v>3</c:v>
                </c:pt>
                <c:pt idx="7">
                  <c:v>9</c:v>
                </c:pt>
                <c:pt idx="8">
                  <c:v>6</c:v>
                </c:pt>
                <c:pt idx="9">
                  <c:v>4</c:v>
                </c:pt>
                <c:pt idx="10">
                  <c:v>10</c:v>
                </c:pt>
                <c:pt idx="11">
                  <c:v>8</c:v>
                </c:pt>
                <c:pt idx="12">
                  <c:v>12</c:v>
                </c:pt>
                <c:pt idx="13">
                  <c:v>4</c:v>
                </c:pt>
                <c:pt idx="14">
                  <c:v>3</c:v>
                </c:pt>
                <c:pt idx="15">
                  <c:v>4</c:v>
                </c:pt>
                <c:pt idx="16">
                  <c:v>4</c:v>
                </c:pt>
                <c:pt idx="17">
                  <c:v>8</c:v>
                </c:pt>
                <c:pt idx="18">
                  <c:v>3</c:v>
                </c:pt>
                <c:pt idx="19">
                  <c:v>6</c:v>
                </c:pt>
                <c:pt idx="20">
                  <c:v>1</c:v>
                </c:pt>
                <c:pt idx="21">
                  <c:v>6</c:v>
                </c:pt>
                <c:pt idx="22">
                  <c:v>6</c:v>
                </c:pt>
                <c:pt idx="2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FE-4FCD-95B8-1664D1515AF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Sheet1!$A$2:$A$25</c:f>
              <c:numCache>
                <c:formatCode>General</c:formatCode>
                <c:ptCount val="24"/>
                <c:pt idx="0">
                  <c:v>1997</c:v>
                </c:pt>
                <c:pt idx="1">
                  <c:v>1998</c:v>
                </c:pt>
                <c:pt idx="2">
                  <c:v>1999</c:v>
                </c:pt>
                <c:pt idx="3">
                  <c:v>2000</c:v>
                </c:pt>
                <c:pt idx="4">
                  <c:v>2001</c:v>
                </c:pt>
                <c:pt idx="5">
                  <c:v>2002</c:v>
                </c:pt>
                <c:pt idx="6">
                  <c:v>2003</c:v>
                </c:pt>
                <c:pt idx="7">
                  <c:v>2004</c:v>
                </c:pt>
                <c:pt idx="8">
                  <c:v>2005</c:v>
                </c:pt>
                <c:pt idx="9">
                  <c:v>2006</c:v>
                </c:pt>
                <c:pt idx="10">
                  <c:v>2007</c:v>
                </c:pt>
                <c:pt idx="11">
                  <c:v>2008</c:v>
                </c:pt>
                <c:pt idx="12">
                  <c:v>2009</c:v>
                </c:pt>
                <c:pt idx="13">
                  <c:v>2010</c:v>
                </c:pt>
                <c:pt idx="14">
                  <c:v>2011</c:v>
                </c:pt>
                <c:pt idx="15">
                  <c:v>2012</c:v>
                </c:pt>
                <c:pt idx="16">
                  <c:v>2013</c:v>
                </c:pt>
                <c:pt idx="17">
                  <c:v>2014</c:v>
                </c:pt>
                <c:pt idx="18">
                  <c:v>2015</c:v>
                </c:pt>
                <c:pt idx="19">
                  <c:v>2016</c:v>
                </c:pt>
                <c:pt idx="20">
                  <c:v>2017</c:v>
                </c:pt>
                <c:pt idx="21">
                  <c:v>2018</c:v>
                </c:pt>
                <c:pt idx="22">
                  <c:v>2019</c:v>
                </c:pt>
                <c:pt idx="23">
                  <c:v>2020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</c:numCache>
            </c:numRef>
          </c:val>
          <c:extLst>
            <c:ext xmlns:c16="http://schemas.microsoft.com/office/drawing/2014/chart" uri="{C3380CC4-5D6E-409C-BE32-E72D297353CC}">
              <c16:uniqueId val="{00000003-B8FE-4FCD-95B8-1664D1515A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4941264"/>
        <c:axId val="2046637776"/>
      </c:barChart>
      <c:catAx>
        <c:axId val="2649412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w Cen MT" panose="020B0602020104020603" pitchFamily="34" charset="0"/>
                    <a:ea typeface="+mn-ea"/>
                    <a:cs typeface="+mn-cs"/>
                  </a:defRPr>
                </a:pPr>
                <a:r>
                  <a:rPr lang="en-US" sz="1800" b="1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  <a:ea typeface="+mn-ea"/>
                <a:cs typeface="+mn-cs"/>
              </a:defRPr>
            </a:pPr>
            <a:endParaRPr lang="en-US"/>
          </a:p>
        </c:txPr>
        <c:crossAx val="2046637776"/>
        <c:crosses val="autoZero"/>
        <c:auto val="1"/>
        <c:lblAlgn val="ctr"/>
        <c:lblOffset val="100"/>
        <c:noMultiLvlLbl val="0"/>
      </c:catAx>
      <c:valAx>
        <c:axId val="2046637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w Cen MT" panose="020B0602020104020603" pitchFamily="34" charset="0"/>
                    <a:ea typeface="+mn-ea"/>
                    <a:cs typeface="+mn-cs"/>
                  </a:defRPr>
                </a:pPr>
                <a:r>
                  <a:rPr lang="en-US" sz="1800" b="1" dirty="0"/>
                  <a:t>NUMBER</a:t>
                </a:r>
                <a:r>
                  <a:rPr lang="en-US" sz="1800" b="1" baseline="0" dirty="0"/>
                  <a:t> OF MATCHES</a:t>
                </a:r>
                <a:endParaRPr lang="en-US" sz="1800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  <a:ea typeface="+mn-ea"/>
                <a:cs typeface="+mn-cs"/>
              </a:defRPr>
            </a:pPr>
            <a:endParaRPr lang="en-US"/>
          </a:p>
        </c:txPr>
        <c:crossAx val="264941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w Cen MT" panose="020B06020201040206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latin typeface="Tw Cen MT" panose="020B0602020104020603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Winning Percentile Range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rgbClr val="00B050"/>
                </a:solidFill>
                <a:prstDash val="sysDot"/>
              </a:ln>
              <a:effectLst/>
            </c:spPr>
            <c:trendlineType val="linear"/>
            <c:forward val="2"/>
            <c:dispRSqr val="0"/>
            <c:dispEq val="0"/>
          </c:trendline>
          <c:cat>
            <c:numRef>
              <c:f>Sheet1!$A$2:$A$25</c:f>
              <c:numCache>
                <c:formatCode>General</c:formatCode>
                <c:ptCount val="24"/>
                <c:pt idx="0">
                  <c:v>1997</c:v>
                </c:pt>
                <c:pt idx="1">
                  <c:v>1998</c:v>
                </c:pt>
                <c:pt idx="2">
                  <c:v>1999</c:v>
                </c:pt>
                <c:pt idx="3">
                  <c:v>2000</c:v>
                </c:pt>
                <c:pt idx="4">
                  <c:v>2001</c:v>
                </c:pt>
                <c:pt idx="5">
                  <c:v>2002</c:v>
                </c:pt>
                <c:pt idx="6">
                  <c:v>2003</c:v>
                </c:pt>
                <c:pt idx="7">
                  <c:v>2004</c:v>
                </c:pt>
                <c:pt idx="8">
                  <c:v>2005</c:v>
                </c:pt>
                <c:pt idx="9">
                  <c:v>2006</c:v>
                </c:pt>
                <c:pt idx="10">
                  <c:v>2007</c:v>
                </c:pt>
                <c:pt idx="11">
                  <c:v>2008</c:v>
                </c:pt>
                <c:pt idx="12">
                  <c:v>2009</c:v>
                </c:pt>
                <c:pt idx="13">
                  <c:v>2010</c:v>
                </c:pt>
                <c:pt idx="14">
                  <c:v>2011</c:v>
                </c:pt>
                <c:pt idx="15">
                  <c:v>2012</c:v>
                </c:pt>
                <c:pt idx="16">
                  <c:v>2013</c:v>
                </c:pt>
                <c:pt idx="17">
                  <c:v>2014</c:v>
                </c:pt>
                <c:pt idx="18">
                  <c:v>2015</c:v>
                </c:pt>
                <c:pt idx="19">
                  <c:v>2016</c:v>
                </c:pt>
                <c:pt idx="20">
                  <c:v>2017</c:v>
                </c:pt>
                <c:pt idx="21">
                  <c:v>2018</c:v>
                </c:pt>
                <c:pt idx="22">
                  <c:v>2019</c:v>
                </c:pt>
                <c:pt idx="23">
                  <c:v>2020</c:v>
                </c:pt>
              </c:numCache>
            </c:numRef>
          </c:cat>
          <c:val>
            <c:numRef>
              <c:f>Sheet1!$B$2:$B$25</c:f>
              <c:numCache>
                <c:formatCode>0%</c:formatCode>
                <c:ptCount val="24"/>
                <c:pt idx="0">
                  <c:v>0.44</c:v>
                </c:pt>
                <c:pt idx="1">
                  <c:v>0.62</c:v>
                </c:pt>
                <c:pt idx="2">
                  <c:v>0.83</c:v>
                </c:pt>
                <c:pt idx="3">
                  <c:v>0.78</c:v>
                </c:pt>
                <c:pt idx="4">
                  <c:v>0.82</c:v>
                </c:pt>
                <c:pt idx="5">
                  <c:v>0.91</c:v>
                </c:pt>
                <c:pt idx="6">
                  <c:v>0.92</c:v>
                </c:pt>
                <c:pt idx="7">
                  <c:v>0.77</c:v>
                </c:pt>
                <c:pt idx="8">
                  <c:v>0.67</c:v>
                </c:pt>
                <c:pt idx="9">
                  <c:v>0.67</c:v>
                </c:pt>
                <c:pt idx="10">
                  <c:v>0.71</c:v>
                </c:pt>
                <c:pt idx="11">
                  <c:v>0.82</c:v>
                </c:pt>
                <c:pt idx="12">
                  <c:v>0.76</c:v>
                </c:pt>
                <c:pt idx="13">
                  <c:v>0.84</c:v>
                </c:pt>
                <c:pt idx="14">
                  <c:v>0.86</c:v>
                </c:pt>
                <c:pt idx="15">
                  <c:v>0.93</c:v>
                </c:pt>
                <c:pt idx="16">
                  <c:v>0.95</c:v>
                </c:pt>
                <c:pt idx="17">
                  <c:v>0.85</c:v>
                </c:pt>
                <c:pt idx="18">
                  <c:v>0.94</c:v>
                </c:pt>
                <c:pt idx="19">
                  <c:v>0.84</c:v>
                </c:pt>
                <c:pt idx="20">
                  <c:v>0.88</c:v>
                </c:pt>
                <c:pt idx="21">
                  <c:v>0.67</c:v>
                </c:pt>
                <c:pt idx="22">
                  <c:v>0.76</c:v>
                </c:pt>
                <c:pt idx="23">
                  <c:v>0.71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B2C-4FAE-BE58-0648E2415D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47473136"/>
        <c:axId val="193278176"/>
      </c:lineChart>
      <c:catAx>
        <c:axId val="20474731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w Cen MT" panose="020B0602020104020603" pitchFamily="34" charset="0"/>
                    <a:ea typeface="+mn-ea"/>
                    <a:cs typeface="+mn-cs"/>
                  </a:defRPr>
                </a:pPr>
                <a:r>
                  <a:rPr lang="en-US" sz="1800" b="1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  <a:ea typeface="+mn-ea"/>
                <a:cs typeface="+mn-cs"/>
              </a:defRPr>
            </a:pPr>
            <a:endParaRPr lang="en-US"/>
          </a:p>
        </c:txPr>
        <c:crossAx val="193278176"/>
        <c:crosses val="autoZero"/>
        <c:auto val="1"/>
        <c:lblAlgn val="ctr"/>
        <c:lblOffset val="100"/>
        <c:noMultiLvlLbl val="0"/>
      </c:catAx>
      <c:valAx>
        <c:axId val="193278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w Cen MT" panose="020B0602020104020603" pitchFamily="34" charset="0"/>
                    <a:ea typeface="+mn-ea"/>
                    <a:cs typeface="+mn-cs"/>
                  </a:defRPr>
                </a:pPr>
                <a:r>
                  <a:rPr lang="en-US" sz="1800" b="1" dirty="0"/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  <a:ea typeface="+mn-ea"/>
                <a:cs typeface="+mn-cs"/>
              </a:defRPr>
            </a:pPr>
            <a:endParaRPr lang="en-US"/>
          </a:p>
        </c:txPr>
        <c:crossAx val="204747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latin typeface="Tw Cen MT" panose="020B0602020104020603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jpeg>
</file>

<file path=ppt/media/image18.jpg>
</file>

<file path=ppt/media/image19.jpg>
</file>

<file path=ppt/media/image2.pn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8835EE4-EA02-4581-8901-8A4B4D0A030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01213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9A34B71-8E5E-4E5B-ACD6-6447CCF59705}" type="slidenum">
              <a:rPr lang="en-US" altLang="en-US" smtClean="0"/>
              <a:pPr eaLnBrk="1" hangingPunct="1">
                <a:spcBef>
                  <a:spcPct val="0"/>
                </a:spcBef>
              </a:pPr>
              <a:t>19</a:t>
            </a:fld>
            <a:endParaRPr lang="en-US" alt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4B11070-9F1E-444F-86A3-C86DCE6D63EE}" type="slidenum">
              <a:rPr lang="en-US" altLang="en-US" smtClean="0"/>
              <a:pPr eaLnBrk="1" hangingPunct="1">
                <a:spcBef>
                  <a:spcPct val="0"/>
                </a:spcBef>
              </a:pPr>
              <a:t>20</a:t>
            </a:fld>
            <a:endParaRPr lang="en-US" altLang="en-US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algn="just" eaLnBrk="1" hangingPunct="1">
              <a:spcBef>
                <a:spcPct val="0"/>
              </a:spcBef>
              <a:buFontTx/>
              <a:buNone/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7759E0-9AD1-468C-AE74-0CA7C9E41A30}" type="slidenum">
              <a:rPr lang="en-US" altLang="en-US" smtClean="0"/>
              <a:pPr eaLnBrk="1" hangingPunct="1">
                <a:spcBef>
                  <a:spcPct val="0"/>
                </a:spcBef>
              </a:pPr>
              <a:t>21</a:t>
            </a:fld>
            <a:endParaRPr lang="en-US" alt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E7759E0-9AD1-468C-AE74-0CA7C9E41A30}" type="slidenum">
              <a:rPr lang="en-US" altLang="en-US" smtClean="0"/>
              <a:pPr eaLnBrk="1" hangingPunct="1">
                <a:spcBef>
                  <a:spcPct val="0"/>
                </a:spcBef>
              </a:pPr>
              <a:t>22</a:t>
            </a:fld>
            <a:endParaRPr lang="en-US" alt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0864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CF0AC16-398C-4D70-9CE9-2C15C7F8046C}" type="slidenum">
              <a:rPr lang="en-US" altLang="en-US" smtClean="0"/>
              <a:pPr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4B1F8A0-81B2-4FC2-8203-444E7BA4D58D}" type="slidenum">
              <a:rPr lang="en-US" altLang="en-US" smtClean="0"/>
              <a:pPr eaLnBrk="1" hangingPunct="1">
                <a:spcBef>
                  <a:spcPct val="0"/>
                </a:spcBef>
              </a:pPr>
              <a:t>24</a:t>
            </a:fld>
            <a:endParaRPr lang="en-US" altLang="en-US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A4B1F8A0-81B2-4FC2-8203-444E7BA4D58D}" type="slidenum">
              <a:rPr lang="en-US" altLang="en-US" smtClean="0"/>
              <a:pPr eaLnBrk="1" hangingPunct="1"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718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E7CD3F5-4057-408F-827F-BD4DC97D007C}" type="slidenum">
              <a:rPr lang="en-US" altLang="en-US" smtClean="0"/>
              <a:pPr eaLnBrk="1" hangingPunct="1">
                <a:spcBef>
                  <a:spcPct val="0"/>
                </a:spcBef>
              </a:pPr>
              <a:t>38</a:t>
            </a:fld>
            <a:endParaRPr lang="en-US" alt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B706F-8408-4D42-8881-7D8B9D5E8E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7567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42FC1B-676D-4963-85B5-12EE236BB2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8317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51A0E5-2829-4F5B-A335-C41B53F271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5820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4E44DD-88D4-4B20-85B6-E3E0231F5C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3029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47464-DF3C-430C-B043-71FE05114D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8174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8DB706F-8408-4D42-8881-7D8B9D5E8EE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367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9B4524A-023F-4438-BBB0-FF0B0C3ED90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7460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A952FA-A000-4371-B2EB-ACF3860F122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677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FE80CD-346E-4DBF-96F6-DA9251E3DFF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4843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3EB890-B8CC-4EB4-BA42-5449432059F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8013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BB9831-17F6-42FA-BA23-FDDCEF6E200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97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B4524A-023F-4438-BBB0-FF0B0C3ED9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057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538628-BA58-4097-8988-A12AADE9F70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3850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1AA611-3271-4A72-9542-C409808B04E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724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A02C20-ED7E-4D35-9756-E0B0304CB45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2262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42FC1B-676D-4963-85B5-12EE236BB2B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1919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51A0E5-2829-4F5B-A335-C41B53F271A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369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47464-DF3C-430C-B043-71FE05114D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3291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4E44DD-88D4-4B20-85B6-E3E0231F5C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4154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952FA-A000-4371-B2EB-ACF3860F12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0327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FE80CD-346E-4DBF-96F6-DA9251E3DF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8991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EB890-B8CC-4EB4-BA42-5449432059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466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BB9831-17F6-42FA-BA23-FDDCEF6E20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6098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538628-BA58-4097-8988-A12AADE9F70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5883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1AA611-3271-4A72-9542-C409808B04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7695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A02C20-ED7E-4D35-9756-E0B0304CB4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994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Tennis Slide Master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 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86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22B80417-8DCF-4226-B17A-BB2474EE88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AutoShape 7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7086600" y="5486400"/>
            <a:ext cx="609600" cy="493713"/>
          </a:xfrm>
          <a:prstGeom prst="actionButtonBackPrevious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32" name="AutoShape 8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7924800" y="5486400"/>
            <a:ext cx="609600" cy="484188"/>
          </a:xfrm>
          <a:prstGeom prst="actionButtonForwardNex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00FF"/>
        </a:buClr>
        <a:buFont typeface="Wingdings" pitchFamily="2" charset="2"/>
        <a:buChar char="£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CCFF"/>
        </a:buClr>
        <a:buFont typeface="Wingdings" pitchFamily="2" charset="2"/>
        <a:buChar char="Ü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66"/>
        </a:buClr>
        <a:buFont typeface="Wingdings" pitchFamily="2" charset="2"/>
        <a:buChar char="¥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22B80417-8DCF-4226-B17A-BB2474EE88D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6476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</p:sldLayoutIdLst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landgarros.com/en_FR/index.html" TargetMode="External"/><Relationship Id="rId7" Type="http://schemas.openxmlformats.org/officeDocument/2006/relationships/hyperlink" Target="http://www.atpworldtour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www.wtatennis.com/" TargetMode="External"/><Relationship Id="rId5" Type="http://schemas.openxmlformats.org/officeDocument/2006/relationships/hyperlink" Target="http://www.usopen.org/" TargetMode="External"/><Relationship Id="rId4" Type="http://schemas.openxmlformats.org/officeDocument/2006/relationships/hyperlink" Target="http://www.wimbledon.com/index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2F908-81B3-49F5-870A-40F405A87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5026" y="2286000"/>
            <a:ext cx="5573948" cy="1113020"/>
          </a:xfrm>
        </p:spPr>
        <p:txBody>
          <a:bodyPr/>
          <a:lstStyle/>
          <a:p>
            <a:r>
              <a:rPr lang="en-US" cap="none" dirty="0">
                <a:solidFill>
                  <a:srgbClr val="FF0000"/>
                </a:solidFill>
                <a:latin typeface="Tw Cen MT" panose="020B0602020104020603" pitchFamily="34" charset="0"/>
              </a:rPr>
              <a:t>Tennis</a:t>
            </a:r>
          </a:p>
        </p:txBody>
      </p:sp>
      <p:pic>
        <p:nvPicPr>
          <p:cNvPr id="6" name="Naturally">
            <a:hlinkClick r:id="" action="ppaction://media"/>
            <a:extLst>
              <a:ext uri="{FF2B5EF4-FFF2-40B4-BE49-F238E27FC236}">
                <a16:creationId xmlns:a16="http://schemas.microsoft.com/office/drawing/2014/main" id="{9740E353-EA8B-41D3-80DC-0F1A129E1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590800" y="27894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0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F1B28-7C3B-4506-AC2E-B5CCA5B9E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French Open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7487D-C0E7-4743-9BF9-22EA4A2C6AAE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Second Grand Slam of the Year held in Paris, France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Three primary courts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Philippe-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Chatrier</a:t>
            </a: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Suzanne-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Lenglen</a:t>
            </a: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Simonne</a:t>
            </a: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 Mathieu</a:t>
            </a:r>
          </a:p>
          <a:p>
            <a:pPr marL="457200" lvl="1" indent="-228600" algn="just">
              <a:spcBef>
                <a:spcPts val="0"/>
              </a:spcBef>
            </a:pPr>
            <a:endParaRPr lang="en-US" sz="2400" b="1" dirty="0">
              <a:latin typeface="Tw Cen MT" panose="020B0602020104020603" pitchFamily="34" charset="0"/>
            </a:endParaRPr>
          </a:p>
          <a:p>
            <a:pPr marL="228600" lvl="1" indent="0" algn="just">
              <a:spcBef>
                <a:spcPts val="0"/>
              </a:spcBef>
              <a:buNone/>
            </a:pPr>
            <a:endParaRPr lang="en-US" dirty="0">
              <a:latin typeface="Tw Cen MT" panose="020B0602020104020603" pitchFamily="34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b="1" dirty="0">
              <a:latin typeface="Tw Cen MT" panose="020B0602020104020603" pitchFamily="34" charset="0"/>
            </a:endParaRPr>
          </a:p>
          <a:p>
            <a:pPr lvl="1"/>
            <a:endParaRPr lang="en-US" b="1" dirty="0">
              <a:latin typeface="Tw Cen MT" panose="020B0602020104020603" pitchFamily="34" charset="0"/>
            </a:endParaRP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74C2D17-4063-4C19-BF9A-CC96DC9F1B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262199"/>
            <a:ext cx="3874425" cy="3071802"/>
          </a:xfrm>
        </p:spPr>
      </p:pic>
    </p:spTree>
    <p:extLst>
      <p:ext uri="{BB962C8B-B14F-4D97-AF65-F5344CB8AC3E}">
        <p14:creationId xmlns:p14="http://schemas.microsoft.com/office/powerpoint/2010/main" val="1589156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90F5-09EA-4D4E-8524-47776F38F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French Open (cont.)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606DD-E3ED-44EF-8B4B-474E5A92923A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Philippe 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Chatrier</a:t>
            </a: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Built in 1928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15,225 people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C2184D-EA01-422F-931C-35387B8A9C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12" y="2362200"/>
            <a:ext cx="3565261" cy="2372519"/>
          </a:xfrm>
        </p:spPr>
      </p:pic>
    </p:spTree>
    <p:extLst>
      <p:ext uri="{BB962C8B-B14F-4D97-AF65-F5344CB8AC3E}">
        <p14:creationId xmlns:p14="http://schemas.microsoft.com/office/powerpoint/2010/main" val="3458070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90F5-09EA-4D4E-8524-47776F38F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French Open (cont.)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606DD-E3ED-44EF-8B4B-474E5A92923A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Suzanne 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Lenglen</a:t>
            </a: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Built in 1994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10,068 people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CED400-D353-41C6-90C8-3401350DF5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765900"/>
            <a:ext cx="3819144" cy="2543741"/>
          </a:xfrm>
        </p:spPr>
      </p:pic>
    </p:spTree>
    <p:extLst>
      <p:ext uri="{BB962C8B-B14F-4D97-AF65-F5344CB8AC3E}">
        <p14:creationId xmlns:p14="http://schemas.microsoft.com/office/powerpoint/2010/main" val="244314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90F5-09EA-4D4E-8524-47776F38F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French Open (cont.)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606DD-E3ED-44EF-8B4B-474E5A92923A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Court </a:t>
            </a:r>
            <a:r>
              <a:rPr lang="en-US" sz="2400" dirty="0" err="1">
                <a:solidFill>
                  <a:srgbClr val="FF0000"/>
                </a:solidFill>
                <a:latin typeface="Tw Cen MT" panose="020B0602020104020603" pitchFamily="34" charset="0"/>
              </a:rPr>
              <a:t>Simonne</a:t>
            </a: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 Mathieu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Built in 2019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5,000 people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F0C9BB-D3B4-459B-B7D4-6DACD72CFF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45555"/>
            <a:ext cx="4038600" cy="2235252"/>
          </a:xfrm>
        </p:spPr>
      </p:pic>
    </p:spTree>
    <p:extLst>
      <p:ext uri="{BB962C8B-B14F-4D97-AF65-F5344CB8AC3E}">
        <p14:creationId xmlns:p14="http://schemas.microsoft.com/office/powerpoint/2010/main" val="2156158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Wimbledon</a:t>
            </a:r>
            <a:endParaRPr lang="en-US" sz="54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Third Grand Slam of the Year held in London, UK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Main court is Center Court and has a retractable roof</a:t>
            </a:r>
            <a:endParaRPr lang="en-US" sz="2400" dirty="0">
              <a:solidFill>
                <a:srgbClr val="FF0000"/>
              </a:solidFill>
              <a:latin typeface="Monotype Corsiva" panose="03010101010201010101" pitchFamily="66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sz="1800" dirty="0">
              <a:latin typeface="Century Gothic" panose="020B0502020202020204" pitchFamily="34" charset="0"/>
            </a:endParaRPr>
          </a:p>
          <a:p>
            <a:pPr marL="228600" indent="-228600" algn="just">
              <a:spcBef>
                <a:spcPts val="0"/>
              </a:spcBef>
            </a:pPr>
            <a:endParaRPr lang="en-US" sz="1800" b="1" dirty="0">
              <a:latin typeface="Century Gothic" panose="020B050202020202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9" y="1578964"/>
            <a:ext cx="3248891" cy="182880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296" y="3636154"/>
            <a:ext cx="5185001" cy="1621646"/>
          </a:xfrm>
        </p:spPr>
      </p:pic>
    </p:spTree>
    <p:extLst>
      <p:ext uri="{BB962C8B-B14F-4D97-AF65-F5344CB8AC3E}">
        <p14:creationId xmlns:p14="http://schemas.microsoft.com/office/powerpoint/2010/main" val="893276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F8D9D-EA87-4DAF-B9F0-ACF2C8B33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US Open Series</a:t>
            </a:r>
            <a:endParaRPr lang="en-US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CC849-BDB8-4293-B981-DB1FE7D76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228600" indent="-228600" algn="just" eaLnBrk="1" hangingPunct="1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Started in 2004</a:t>
            </a:r>
          </a:p>
          <a:p>
            <a:pPr marL="228600" indent="-228600" algn="just" eaLnBrk="1" hangingPunct="1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Tune-up summer hard court tournaments leading up to the US Open that help players to get ready for the tournament</a:t>
            </a:r>
          </a:p>
          <a:p>
            <a:pPr marL="228600" indent="-228600" algn="just" eaLnBrk="1" hangingPunct="1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10 different tournaments played in North America for six weeks</a:t>
            </a:r>
          </a:p>
          <a:p>
            <a:pPr marL="457200" lvl="1" indent="-228600" algn="just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Women: Washington DC, San Jose, Montreal, Cincinnati</a:t>
            </a:r>
          </a:p>
          <a:p>
            <a:pPr marL="457200" lvl="1" indent="-228600" algn="just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Men: Atlanta, Washington DC, Toronto, Cincinnati, Winston-Salem</a:t>
            </a:r>
          </a:p>
          <a:p>
            <a:pPr marL="685800" lvl="2" indent="-228600" algn="just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Men &amp; women sometimes alternate between Montreal &amp; Toronto when playing in Canada</a:t>
            </a:r>
          </a:p>
          <a:p>
            <a:pPr marL="228600" indent="-228600" algn="just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Adds lots of bonus money to the US Open</a:t>
            </a:r>
          </a:p>
          <a:p>
            <a:pPr marL="457200" lvl="1" indent="-228600" algn="just" eaLnBrk="1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Winner: Doubles prize money at the US Open</a:t>
            </a:r>
          </a:p>
          <a:p>
            <a:pPr marL="457200" lvl="1" indent="-228600" algn="just" eaLnBrk="1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Runner-up: Receives 50% of prize money</a:t>
            </a:r>
          </a:p>
          <a:p>
            <a:pPr marL="457200" lvl="1" indent="-228600" algn="just" eaLnBrk="1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3</a:t>
            </a:r>
            <a:r>
              <a:rPr lang="en-US" altLang="en-US" sz="2600" baseline="30000" dirty="0">
                <a:solidFill>
                  <a:srgbClr val="FF0000"/>
                </a:solidFill>
                <a:latin typeface="Tw Cen MT" panose="020B0602020104020603" pitchFamily="34" charset="0"/>
              </a:rPr>
              <a:t>rd</a:t>
            </a: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 place: Receives 25% of prize money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25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US Open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Fourth &amp; final Grand Slam of the Year held in Flushing Meadows, NY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Two main courts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Arthur Ashe Stadium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Louis Armstrong Stadium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2" y="2285999"/>
            <a:ext cx="4106177" cy="2743201"/>
          </a:xfrm>
        </p:spPr>
      </p:pic>
    </p:spTree>
    <p:extLst>
      <p:ext uri="{BB962C8B-B14F-4D97-AF65-F5344CB8AC3E}">
        <p14:creationId xmlns:p14="http://schemas.microsoft.com/office/powerpoint/2010/main" val="2374438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US Open (cont.)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Arthur Ashe Stadium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Opened in 1997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23,771 people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Retractable roof </a:t>
            </a:r>
          </a:p>
        </p:txBody>
      </p:sp>
      <p:pic>
        <p:nvPicPr>
          <p:cNvPr id="6" name="Content Placeholder 5" descr="A stadium full of people&#10;&#10;Description automatically generated">
            <a:extLst>
              <a:ext uri="{FF2B5EF4-FFF2-40B4-BE49-F238E27FC236}">
                <a16:creationId xmlns:a16="http://schemas.microsoft.com/office/drawing/2014/main" id="{21583A78-EDF8-429D-A172-D2B17C49BF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27325"/>
            <a:ext cx="4038600" cy="2271712"/>
          </a:xfrm>
        </p:spPr>
      </p:pic>
    </p:spTree>
    <p:extLst>
      <p:ext uri="{BB962C8B-B14F-4D97-AF65-F5344CB8AC3E}">
        <p14:creationId xmlns:p14="http://schemas.microsoft.com/office/powerpoint/2010/main" val="2357984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US Open (cont.)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Louis Armstrong Stadium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Opened in 1978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14,061 people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Retractable roof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E9F199-4074-4616-A627-37A68E25C1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48706"/>
            <a:ext cx="4038600" cy="3028950"/>
          </a:xfrm>
        </p:spPr>
      </p:pic>
      <p:pic>
        <p:nvPicPr>
          <p:cNvPr id="5" name="Waka Waka (This Time For Africa)">
            <a:hlinkClick r:id="" action="ppaction://media"/>
            <a:extLst>
              <a:ext uri="{FF2B5EF4-FFF2-40B4-BE49-F238E27FC236}">
                <a16:creationId xmlns:a16="http://schemas.microsoft.com/office/drawing/2014/main" id="{680CCAC6-D181-43BF-8BCD-FFA32983235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362200" y="2590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59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Surfaces</a:t>
            </a:r>
            <a:endParaRPr lang="en-US" altLang="en-US" sz="36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Four different surfaces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Hard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Clay 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Grass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Carpet </a:t>
            </a:r>
          </a:p>
          <a:p>
            <a:pPr marL="5715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Also have indoor clay, hard, and carpet surfaces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No Grand Slams on these surfaces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Some seeded players do not need to play first round</a:t>
            </a:r>
          </a:p>
          <a:p>
            <a:pPr marL="685800" lvl="2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First-round bye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B2A86-BE86-45A9-81BB-148180912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FF0000"/>
                </a:solidFill>
                <a:latin typeface="Tw Cen MT" panose="020B0602020104020603" pitchFamily="34" charset="0"/>
              </a:rPr>
              <a:t>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9AC8C-65E6-4678-ACA2-D065D8BA4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28600" indent="-228600" algn="just">
              <a:lnSpc>
                <a:spcPct val="120000"/>
              </a:lnSpc>
              <a:spcBef>
                <a:spcPts val="0"/>
              </a:spcBef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Forehand: Left or right (the hand you write with)</a:t>
            </a:r>
          </a:p>
          <a:p>
            <a:pPr marL="228600" indent="-228600" algn="just">
              <a:lnSpc>
                <a:spcPct val="120000"/>
              </a:lnSpc>
              <a:spcBef>
                <a:spcPts val="0"/>
              </a:spcBef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Backhand: One-handed or two-handed</a:t>
            </a:r>
          </a:p>
          <a:p>
            <a:pPr marL="228600" indent="-228600" algn="just">
              <a:lnSpc>
                <a:spcPct val="120000"/>
              </a:lnSpc>
              <a:spcBef>
                <a:spcPts val="0"/>
              </a:spcBef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Lob: High &amp; deep ball hit into the opponent’s side of the court</a:t>
            </a:r>
          </a:p>
          <a:p>
            <a:pPr marL="228600" indent="-228600" algn="just">
              <a:lnSpc>
                <a:spcPct val="120000"/>
              </a:lnSpc>
              <a:spcBef>
                <a:spcPts val="0"/>
              </a:spcBef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Volley: Shot hit from net/service line before hitting ground</a:t>
            </a:r>
          </a:p>
          <a:p>
            <a:pPr marL="228600" indent="-228600" algn="just">
              <a:lnSpc>
                <a:spcPct val="120000"/>
              </a:lnSpc>
              <a:spcBef>
                <a:spcPts val="0"/>
              </a:spcBef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Serve</a:t>
            </a:r>
          </a:p>
          <a:p>
            <a:pPr marL="457200" lvl="1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Ace: Serve that receiver cannot touch</a:t>
            </a:r>
          </a:p>
          <a:p>
            <a:pPr marL="457200" lvl="1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Double Fault: Miss two tries in serving the ball in the diagonal opposite serving box</a:t>
            </a:r>
          </a:p>
          <a:p>
            <a:pPr marL="685800" lvl="2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Singles: Opponents switch sides</a:t>
            </a:r>
          </a:p>
          <a:p>
            <a:pPr marL="685800" lvl="2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Doubles: One person takes position at the net, the other at the baseline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sz="2600" dirty="0">
              <a:latin typeface="Tw Cen MT" panose="020B0602020104020603" pitchFamily="34" charset="0"/>
            </a:endParaRP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6286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228600" indent="-228600" algn="just">
              <a:spcBef>
                <a:spcPts val="0"/>
              </a:spcBef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pPr marL="228600" indent="-228600" algn="just">
              <a:spcBef>
                <a:spcPts val="0"/>
              </a:spcBef>
            </a:pPr>
            <a:endParaRPr lang="en-US" altLang="en-US" dirty="0">
              <a:latin typeface="Tw Cen MT" panose="020B0602020104020603" pitchFamily="34" charset="0"/>
            </a:endParaRPr>
          </a:p>
          <a:p>
            <a:pPr marL="228600" indent="-228600" algn="just">
              <a:spcBef>
                <a:spcPts val="0"/>
              </a:spcBef>
            </a:pPr>
            <a:endParaRPr lang="en-US" altLang="en-US" b="1" dirty="0">
              <a:latin typeface="Tw Cen MT" panose="020B06020201040206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651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Seeding</a:t>
            </a:r>
            <a:endParaRPr lang="en-US" altLang="en-US" sz="32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Seed: Rank of tennis player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Players play in tournaments at different times of the year in various locations worldwide 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Win matches: Rank increases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Lose matches: Rank decreases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Need to be able to defend points accumulated from previous years, based on which tournaments player participated 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eaLnBrk="1" hangingPunct="1"/>
            <a:r>
              <a:rPr lang="en-US" altLang="en-US" sz="4400" b="1" dirty="0">
                <a:solidFill>
                  <a:srgbClr val="FF0000"/>
                </a:solidFill>
                <a:latin typeface="Tw Cen MT" panose="020B0602020104020603" pitchFamily="34" charset="0"/>
              </a:rPr>
              <a:t>Draws</a:t>
            </a:r>
            <a:endParaRPr lang="en-US" altLang="en-US" sz="36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Draw: Order of play</a:t>
            </a:r>
          </a:p>
          <a:p>
            <a:pPr marL="457200" lvl="1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Randomly computerized</a:t>
            </a:r>
          </a:p>
          <a:p>
            <a:pPr marL="457200" lvl="1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Determines who plays in which round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First &amp; second seeds are placed at opposite ends of draw</a:t>
            </a:r>
          </a:p>
          <a:p>
            <a:pPr marL="914400" lvl="3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Do not want the two best players in the world meeting before the championship match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Win: Move to the next round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Lose: Out of the tournament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First week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First through fourth rounds</a:t>
            </a:r>
          </a:p>
          <a:p>
            <a:pPr marL="5715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Second week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Quarterfinals through championship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Draws (cont.)</a:t>
            </a:r>
            <a:endParaRPr lang="en-US" altLang="en-US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839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Each player gets one or two days of rest between rounds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Top half of draw plays one day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Bottom half plays the next day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Keep on alternating throughout the entire tournament</a:t>
            </a:r>
          </a:p>
          <a:p>
            <a:pPr marL="457200" lvl="1" indent="-228600" algn="just" eaLnBrk="1" hangingPunct="1">
              <a:spcBef>
                <a:spcPct val="0"/>
              </a:spcBef>
              <a:defRPr/>
            </a:pPr>
            <a:endParaRPr lang="en-US" altLang="en-US" sz="24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77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eaLnBrk="1" hangingPunct="1"/>
            <a:r>
              <a:rPr lang="en-US" alt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Schedule: Singles &amp; Doubles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Singles: 128 players in play-offs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Seven rounds played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First, second, &amp; third rounds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Round of 16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Quarterfinals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Semifinals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Championship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Doubles: 64 players in play-offs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Six rounds played (No Round of 16)</a:t>
            </a:r>
          </a:p>
          <a:p>
            <a:pPr marL="66294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First, second, &amp; third rounds</a:t>
            </a:r>
          </a:p>
          <a:p>
            <a:pPr marL="66294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Quarterfinals, Semifinals</a:t>
            </a:r>
          </a:p>
          <a:p>
            <a:pPr marL="66294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Championship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IBM </a:t>
            </a:r>
            <a:r>
              <a:rPr lang="en-US" altLang="en-US" sz="4800" b="1" dirty="0" err="1">
                <a:solidFill>
                  <a:srgbClr val="FF0000"/>
                </a:solidFill>
                <a:latin typeface="Tw Cen MT" panose="020B0602020104020603" pitchFamily="34" charset="0"/>
              </a:rPr>
              <a:t>SlamTracker</a:t>
            </a:r>
            <a:endParaRPr lang="en-US" altLang="en-US" sz="48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Scores, statistics &amp; analyses of matches in Grand Slams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Winners</a:t>
            </a:r>
          </a:p>
          <a:p>
            <a:pPr marL="685800" lvl="2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Forehand: Left-handed or right-handed</a:t>
            </a:r>
          </a:p>
          <a:p>
            <a:pPr marL="914400" lvl="4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200" dirty="0">
                <a:solidFill>
                  <a:srgbClr val="FF0000"/>
                </a:solidFill>
                <a:latin typeface="Tw Cen MT" panose="020B0602020104020603" pitchFamily="34" charset="0"/>
              </a:rPr>
              <a:t>Usually the hand you write with</a:t>
            </a:r>
          </a:p>
          <a:p>
            <a:pPr marL="685800" lvl="2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Backhand: One-handed or two-handed</a:t>
            </a:r>
          </a:p>
          <a:p>
            <a:pPr marL="685800" lvl="2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Volley: Shots placed at the net</a:t>
            </a:r>
          </a:p>
          <a:p>
            <a:pPr marL="685800" lvl="2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Ace: Unreturnable serve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eaLnBrk="1" hangingPunct="1"/>
            <a:r>
              <a:rPr lang="en-US" alt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IBM </a:t>
            </a:r>
            <a:r>
              <a:rPr lang="en-US" altLang="en-US" b="1" dirty="0" err="1">
                <a:solidFill>
                  <a:srgbClr val="FF0000"/>
                </a:solidFill>
                <a:latin typeface="Tw Cen MT" panose="020B0602020104020603" pitchFamily="34" charset="0"/>
              </a:rPr>
              <a:t>SlamTracker</a:t>
            </a:r>
            <a:r>
              <a:rPr lang="en-US" alt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 (cont.)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Errors</a:t>
            </a: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Unforced: </a:t>
            </a:r>
            <a:r>
              <a:rPr 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Shots that player can avoid losing points on</a:t>
            </a:r>
            <a:endParaRPr lang="en-US" sz="2000" b="1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 ea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Forced: Player is unable to return opponent’s point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Double</a:t>
            </a:r>
            <a:r>
              <a:rPr lang="en-US" altLang="en-US" sz="2000" b="1" dirty="0">
                <a:solidFill>
                  <a:srgbClr val="FF0000"/>
                </a:solidFill>
                <a:latin typeface="Tw Cen MT" panose="020B0602020104020603" pitchFamily="34" charset="0"/>
              </a:rPr>
              <a:t> </a:t>
            </a: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Fault: Player misses both first and second serves</a:t>
            </a:r>
          </a:p>
          <a:p>
            <a:pPr marL="228600" algn="just" eaLnBrk="1" hangingPunct="1">
              <a:lnSpc>
                <a:spcPct val="100000"/>
              </a:lnSpc>
              <a:spcBef>
                <a:spcPct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IBM Social Sentiment</a:t>
            </a:r>
          </a:p>
          <a:p>
            <a:pPr marL="457200" lvl="1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Analysis of positive views on Twitter for a player</a:t>
            </a:r>
          </a:p>
          <a:p>
            <a:pPr marL="685800" lvl="2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Serena Williams</a:t>
            </a:r>
          </a:p>
          <a:p>
            <a:pPr marL="914400" lvl="3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#</a:t>
            </a:r>
            <a:r>
              <a:rPr lang="en-US" altLang="en-US" sz="2000" dirty="0" err="1">
                <a:solidFill>
                  <a:srgbClr val="FF0000"/>
                </a:solidFill>
                <a:latin typeface="Tw Cen MT" panose="020B0602020104020603" pitchFamily="34" charset="0"/>
              </a:rPr>
              <a:t>teamserena</a:t>
            </a:r>
            <a:endParaRPr lang="en-US" altLang="en-US" sz="20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914400" lvl="3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#</a:t>
            </a:r>
            <a:r>
              <a:rPr lang="en-US" altLang="en-US" sz="2000" dirty="0" err="1">
                <a:solidFill>
                  <a:srgbClr val="FF0000"/>
                </a:solidFill>
                <a:latin typeface="Tw Cen MT" panose="020B0602020104020603" pitchFamily="34" charset="0"/>
              </a:rPr>
              <a:t>renasarmy</a:t>
            </a:r>
            <a:endParaRPr lang="en-US" altLang="en-US" sz="20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914400" lvl="3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#</a:t>
            </a:r>
            <a:r>
              <a:rPr lang="en-US" altLang="en-US" sz="2000" dirty="0" err="1">
                <a:solidFill>
                  <a:srgbClr val="FF0000"/>
                </a:solidFill>
                <a:latin typeface="Tw Cen MT" panose="020B0602020104020603" pitchFamily="34" charset="0"/>
              </a:rPr>
              <a:t>serenafriday</a:t>
            </a:r>
            <a:endParaRPr lang="en-US" altLang="en-US" sz="20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914400" lvl="3" indent="-228600" algn="just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#</a:t>
            </a:r>
            <a:r>
              <a:rPr lang="en-US" altLang="en-US" sz="2000" dirty="0" err="1">
                <a:solidFill>
                  <a:srgbClr val="FF0000"/>
                </a:solidFill>
                <a:latin typeface="Tw Cen MT" panose="020B0602020104020603" pitchFamily="34" charset="0"/>
              </a:rPr>
              <a:t>serenawilliams</a:t>
            </a:r>
            <a:endParaRPr lang="en-US" altLang="en-US" sz="20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eaLnBrk="1" hangingPunct="1">
              <a:buClr>
                <a:srgbClr val="FF3399"/>
              </a:buClr>
              <a:buFont typeface="Wingdings" pitchFamily="2" charset="2"/>
              <a:buNone/>
              <a:defRPr/>
            </a:pPr>
            <a:endParaRPr lang="en-U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861650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en-US" sz="4400" b="1" cap="none">
                <a:solidFill>
                  <a:srgbClr val="FF0000"/>
                </a:solidFill>
                <a:latin typeface="Tw Cen MT" panose="020B0602020104020603" pitchFamily="34" charset="0"/>
              </a:rPr>
              <a:t>23-time Grand Slam Champion</a:t>
            </a:r>
            <a:endParaRPr lang="en-US" sz="4400" cap="none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A60473C-C388-43A9-B75E-C1E4ABD771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en-US" sz="5400" b="1">
                <a:solidFill>
                  <a:srgbClr val="FF0000"/>
                </a:solidFill>
                <a:latin typeface="Tw Cen MT" panose="020B0602020104020603" pitchFamily="34" charset="0"/>
              </a:rPr>
              <a:t>Serena Williams (USA)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43469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Profile</a:t>
            </a:r>
            <a:endParaRPr lang="en-US" altLang="en-US" sz="4800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Born on September 26, 1981 in Saginaw, MI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Started playing tennis at the age of three after moving to Compton, CA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Was first coached by her father, Richard Williams, before being coached by Patrick Mouratoglou after training at his tennis academy in Paris in June 2012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Husband is Alexis Ohanian, co-founder of Reddit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Daughter, Alexis Olympia Ohanian Jr., was born on September 1, 2017 in Palm Beach Gardens, FL</a:t>
            </a:r>
          </a:p>
        </p:txBody>
      </p:sp>
    </p:spTree>
    <p:extLst>
      <p:ext uri="{BB962C8B-B14F-4D97-AF65-F5344CB8AC3E}">
        <p14:creationId xmlns:p14="http://schemas.microsoft.com/office/powerpoint/2010/main" val="71919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Profile (cont.)</a:t>
            </a:r>
            <a:endParaRPr lang="en-US" altLang="en-US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Older sister, Venus, is also a tennis player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Won 14 of Grand Slam doubles titles together</a:t>
            </a:r>
          </a:p>
          <a:p>
            <a:pPr marL="6858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(2001, 2003, 2009, 2010) </a:t>
            </a:r>
          </a:p>
          <a:p>
            <a:pPr marL="6858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French Open (1999, 2010)</a:t>
            </a:r>
          </a:p>
          <a:p>
            <a:pPr marL="6858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Wimbledon (2000, 2002, 2008, 2009, 2012, 2016)</a:t>
            </a:r>
          </a:p>
          <a:p>
            <a:pPr marL="685800" lvl="2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US Open (1999, 2009) 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dirty="0">
                <a:solidFill>
                  <a:srgbClr val="FF0000"/>
                </a:solidFill>
                <a:latin typeface="Tw Cen MT" panose="020B0602020104020603" pitchFamily="34" charset="0"/>
              </a:rPr>
              <a:t>Both sisters have played each other in Grand Slam finals nine times (Serena has won seven of those nine meetings)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(2003, 2017)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French Open (2002)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Wimbledon (2002, 2003, 2008, 2009)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dirty="0">
                <a:solidFill>
                  <a:srgbClr val="FF0000"/>
                </a:solidFill>
                <a:latin typeface="Tw Cen MT" panose="020B0602020104020603" pitchFamily="34" charset="0"/>
              </a:rPr>
              <a:t>US Open (2002)</a:t>
            </a:r>
          </a:p>
        </p:txBody>
      </p:sp>
    </p:spTree>
    <p:extLst>
      <p:ext uri="{BB962C8B-B14F-4D97-AF65-F5344CB8AC3E}">
        <p14:creationId xmlns:p14="http://schemas.microsoft.com/office/powerpoint/2010/main" val="3953000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Playing Style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Powerful, consistent serve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Served 102 aces in the tournament when she won her fifth Wimbledon title in 2012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en-US" sz="2600" dirty="0">
                <a:solidFill>
                  <a:srgbClr val="FF0000"/>
                </a:solidFill>
                <a:latin typeface="Tw Cen MT" panose="020B0602020104020603" pitchFamily="34" charset="0"/>
              </a:rPr>
              <a:t>Forehand &amp; backhand are her most powerful shots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Her power shots have precise placement, great accuracy, &amp; high consistency 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Can also play strong in both offense &amp; defense</a:t>
            </a:r>
          </a:p>
          <a:p>
            <a:pPr marL="628650" lvl="1" indent="-228600" algn="just">
              <a:spcBef>
                <a:spcPts val="0"/>
              </a:spcBef>
              <a:defRPr/>
            </a:pPr>
            <a:endParaRPr lang="en-US" altLang="en-US" sz="2400" dirty="0">
              <a:solidFill>
                <a:srgbClr val="FF0000"/>
              </a:solidFill>
              <a:latin typeface="Monotype Corsiva" panose="03010101010201010101" pitchFamily="66" charset="0"/>
            </a:endParaRPr>
          </a:p>
          <a:p>
            <a:pPr marL="628650" lvl="1" indent="-228600" algn="just">
              <a:spcBef>
                <a:spcPts val="0"/>
              </a:spcBef>
              <a:defRPr/>
            </a:pPr>
            <a:endParaRPr lang="en-US" altLang="en-US" sz="2400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25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DB73-51EC-484F-8095-5B1AF55F5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Grand Slams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E184-A06C-4D48-B2BB-A60AE4E7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Four major tennis tournaments in four different countries in a Calendar Year on three different surfaces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Open: Melbourne, Australia (Hard)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French Open: Paris, France (Clay)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Wimbledon: London, UK (Grass)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US Open: Flushing Meadows, NY (Hard)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Champion accumulates 2,000 points on their ranking in Grand Slam events</a:t>
            </a:r>
          </a:p>
          <a:p>
            <a:pPr marL="57150" indent="-228600" algn="just">
              <a:spcBef>
                <a:spcPts val="0"/>
              </a:spcBef>
            </a:pPr>
            <a:endParaRPr lang="en-US" alt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altLang="en-US" sz="2400" dirty="0">
              <a:latin typeface="Tw Cen MT" panose="020B06020201040206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23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8FA12-65A6-4C0D-BED6-0A15E202E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YTD Stats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16A8E22-0008-48C9-A0BF-3ECD79244E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8032163"/>
              </p:ext>
            </p:extLst>
          </p:nvPr>
        </p:nvGraphicFramePr>
        <p:xfrm>
          <a:off x="1273714" y="2057400"/>
          <a:ext cx="6596572" cy="3708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76605">
                  <a:extLst>
                    <a:ext uri="{9D8B030D-6E8A-4147-A177-3AD203B41FA5}">
                      <a16:colId xmlns:a16="http://schemas.microsoft.com/office/drawing/2014/main" val="562549702"/>
                    </a:ext>
                  </a:extLst>
                </a:gridCol>
                <a:gridCol w="1779270">
                  <a:extLst>
                    <a:ext uri="{9D8B030D-6E8A-4147-A177-3AD203B41FA5}">
                      <a16:colId xmlns:a16="http://schemas.microsoft.com/office/drawing/2014/main" val="2118608267"/>
                    </a:ext>
                  </a:extLst>
                </a:gridCol>
                <a:gridCol w="836930">
                  <a:extLst>
                    <a:ext uri="{9D8B030D-6E8A-4147-A177-3AD203B41FA5}">
                      <a16:colId xmlns:a16="http://schemas.microsoft.com/office/drawing/2014/main" val="3789641024"/>
                    </a:ext>
                  </a:extLst>
                </a:gridCol>
                <a:gridCol w="749618">
                  <a:extLst>
                    <a:ext uri="{9D8B030D-6E8A-4147-A177-3AD203B41FA5}">
                      <a16:colId xmlns:a16="http://schemas.microsoft.com/office/drawing/2014/main" val="1877852556"/>
                    </a:ext>
                  </a:extLst>
                </a:gridCol>
                <a:gridCol w="945833">
                  <a:extLst>
                    <a:ext uri="{9D8B030D-6E8A-4147-A177-3AD203B41FA5}">
                      <a16:colId xmlns:a16="http://schemas.microsoft.com/office/drawing/2014/main" val="3302536219"/>
                    </a:ext>
                  </a:extLst>
                </a:gridCol>
                <a:gridCol w="1508316">
                  <a:extLst>
                    <a:ext uri="{9D8B030D-6E8A-4147-A177-3AD203B41FA5}">
                      <a16:colId xmlns:a16="http://schemas.microsoft.com/office/drawing/2014/main" val="1802283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YEAR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TOURNAMENTS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TITLES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WINS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LOSSES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PERCENTAGE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4218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1997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44%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40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1998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62%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22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1999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83%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085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78%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082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82%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678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91%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078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92%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713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77%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38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67%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767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540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43CD7-1873-4F80-B310-49902857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YTD Stats (cont.)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008CC83-F8E4-4FD6-B513-88672583C2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1793633"/>
              </p:ext>
            </p:extLst>
          </p:nvPr>
        </p:nvGraphicFramePr>
        <p:xfrm>
          <a:off x="1273714" y="2057400"/>
          <a:ext cx="6596572" cy="3708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76605">
                  <a:extLst>
                    <a:ext uri="{9D8B030D-6E8A-4147-A177-3AD203B41FA5}">
                      <a16:colId xmlns:a16="http://schemas.microsoft.com/office/drawing/2014/main" val="709945700"/>
                    </a:ext>
                  </a:extLst>
                </a:gridCol>
                <a:gridCol w="1779270">
                  <a:extLst>
                    <a:ext uri="{9D8B030D-6E8A-4147-A177-3AD203B41FA5}">
                      <a16:colId xmlns:a16="http://schemas.microsoft.com/office/drawing/2014/main" val="3040388926"/>
                    </a:ext>
                  </a:extLst>
                </a:gridCol>
                <a:gridCol w="836930">
                  <a:extLst>
                    <a:ext uri="{9D8B030D-6E8A-4147-A177-3AD203B41FA5}">
                      <a16:colId xmlns:a16="http://schemas.microsoft.com/office/drawing/2014/main" val="2651611529"/>
                    </a:ext>
                  </a:extLst>
                </a:gridCol>
                <a:gridCol w="749618">
                  <a:extLst>
                    <a:ext uri="{9D8B030D-6E8A-4147-A177-3AD203B41FA5}">
                      <a16:colId xmlns:a16="http://schemas.microsoft.com/office/drawing/2014/main" val="2685120329"/>
                    </a:ext>
                  </a:extLst>
                </a:gridCol>
                <a:gridCol w="945833">
                  <a:extLst>
                    <a:ext uri="{9D8B030D-6E8A-4147-A177-3AD203B41FA5}">
                      <a16:colId xmlns:a16="http://schemas.microsoft.com/office/drawing/2014/main" val="2043520480"/>
                    </a:ext>
                  </a:extLst>
                </a:gridCol>
                <a:gridCol w="1508316">
                  <a:extLst>
                    <a:ext uri="{9D8B030D-6E8A-4147-A177-3AD203B41FA5}">
                      <a16:colId xmlns:a16="http://schemas.microsoft.com/office/drawing/2014/main" val="25563533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YEAR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TOURNAMENTS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TITLES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WINS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LOSSES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PERCENTAGE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611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67%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050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71%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948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82%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995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2009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76%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07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84%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83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86%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744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93%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764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95%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50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85%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6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8184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43CD7-1873-4F80-B310-49902857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YTD Stats (cont.)</a:t>
            </a:r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C63CEED5-2D95-4EB9-84CA-C89E5EABC2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1867974"/>
              </p:ext>
            </p:extLst>
          </p:nvPr>
        </p:nvGraphicFramePr>
        <p:xfrm>
          <a:off x="1273714" y="2057400"/>
          <a:ext cx="65965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605">
                  <a:extLst>
                    <a:ext uri="{9D8B030D-6E8A-4147-A177-3AD203B41FA5}">
                      <a16:colId xmlns:a16="http://schemas.microsoft.com/office/drawing/2014/main" val="1210195904"/>
                    </a:ext>
                  </a:extLst>
                </a:gridCol>
                <a:gridCol w="1779270">
                  <a:extLst>
                    <a:ext uri="{9D8B030D-6E8A-4147-A177-3AD203B41FA5}">
                      <a16:colId xmlns:a16="http://schemas.microsoft.com/office/drawing/2014/main" val="818131562"/>
                    </a:ext>
                  </a:extLst>
                </a:gridCol>
                <a:gridCol w="836930">
                  <a:extLst>
                    <a:ext uri="{9D8B030D-6E8A-4147-A177-3AD203B41FA5}">
                      <a16:colId xmlns:a16="http://schemas.microsoft.com/office/drawing/2014/main" val="1782400868"/>
                    </a:ext>
                  </a:extLst>
                </a:gridCol>
                <a:gridCol w="749618">
                  <a:extLst>
                    <a:ext uri="{9D8B030D-6E8A-4147-A177-3AD203B41FA5}">
                      <a16:colId xmlns:a16="http://schemas.microsoft.com/office/drawing/2014/main" val="299238343"/>
                    </a:ext>
                  </a:extLst>
                </a:gridCol>
                <a:gridCol w="945833">
                  <a:extLst>
                    <a:ext uri="{9D8B030D-6E8A-4147-A177-3AD203B41FA5}">
                      <a16:colId xmlns:a16="http://schemas.microsoft.com/office/drawing/2014/main" val="939926815"/>
                    </a:ext>
                  </a:extLst>
                </a:gridCol>
                <a:gridCol w="1508316">
                  <a:extLst>
                    <a:ext uri="{9D8B030D-6E8A-4147-A177-3AD203B41FA5}">
                      <a16:colId xmlns:a16="http://schemas.microsoft.com/office/drawing/2014/main" val="3534124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YEAR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TOURNAMENTS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TITLES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WINS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LOSSES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w Cen MT" panose="020B0602020104020603" pitchFamily="34" charset="0"/>
                        </a:rPr>
                        <a:t>PERCENTAGE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3185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94%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3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84%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4018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88%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74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67%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2019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76%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98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2020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17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w Cen MT" panose="020B0602020104020603" pitchFamily="34" charset="0"/>
                        </a:rPr>
                        <a:t>71%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927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393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2FA56-E4AF-480C-8B0D-812F346C5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236219"/>
            <a:ext cx="7406640" cy="1356360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YTD Wins-Losses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7048A86-BBAE-411C-8ADF-8B61248FCB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2401316"/>
              </p:ext>
            </p:extLst>
          </p:nvPr>
        </p:nvGraphicFramePr>
        <p:xfrm>
          <a:off x="457200" y="1417638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4459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2FA56-E4AF-480C-8B0D-812F346C5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Winning Percentile Range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05DFB1D-C97B-44B0-B322-D73799CFBD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7880967"/>
              </p:ext>
            </p:extLst>
          </p:nvPr>
        </p:nvGraphicFramePr>
        <p:xfrm>
          <a:off x="457200" y="9906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86517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23 Grand Slams</a:t>
            </a:r>
            <a:endParaRPr lang="en-US" sz="4800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2003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2005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2007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2009, 2010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2015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2017</a:t>
            </a:r>
          </a:p>
          <a:p>
            <a:pPr marL="5715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French Open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2002, 2003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2015</a:t>
            </a:r>
            <a:endParaRPr lang="en-US" sz="2400" dirty="0">
              <a:solidFill>
                <a:srgbClr val="FF0000"/>
              </a:solidFill>
              <a:latin typeface="Monotype Corsiva" panose="03010101010201010101" pitchFamily="66" charset="0"/>
            </a:endParaRPr>
          </a:p>
        </p:txBody>
      </p:sp>
      <p:pic>
        <p:nvPicPr>
          <p:cNvPr id="10" name="Content Placeholder 9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4994070F-B934-43A2-8EDA-6C7A74740353}"/>
              </a:ext>
            </a:extLst>
          </p:cNvPr>
          <p:cNvPicPr>
            <a:picLocks noGrp="1" noChangeAspect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671" y="1600200"/>
            <a:ext cx="3889658" cy="2185988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80475A3-B29C-4B98-88D7-4FC907DBB259}"/>
              </a:ext>
            </a:extLst>
          </p:cNvPr>
          <p:cNvPicPr>
            <a:picLocks noGrp="1" noChangeAspect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672" y="3938588"/>
            <a:ext cx="1938422" cy="2538412"/>
          </a:xfrm>
        </p:spPr>
      </p:pic>
    </p:spTree>
    <p:extLst>
      <p:ext uri="{BB962C8B-B14F-4D97-AF65-F5344CB8AC3E}">
        <p14:creationId xmlns:p14="http://schemas.microsoft.com/office/powerpoint/2010/main" val="991294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610600" cy="114300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23 Grand Slams (cont.)</a:t>
            </a:r>
            <a:endParaRPr lang="en-US" sz="4800" dirty="0">
              <a:solidFill>
                <a:srgbClr val="FF0000"/>
              </a:solidFill>
              <a:latin typeface="Monotype Corsiva" panose="03010101010201010101" pitchFamily="66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Wimbledon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2002, 2003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2009, 2010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2012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2015, 2016</a:t>
            </a:r>
          </a:p>
          <a:p>
            <a:pPr marL="5715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US Open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1999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2002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2008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2012, 2013, 2014</a:t>
            </a:r>
          </a:p>
        </p:txBody>
      </p:sp>
      <p:pic>
        <p:nvPicPr>
          <p:cNvPr id="14" name="Content Placeholder 13" descr="A picture containing person, outdoor, man, holding&#10;&#10;Description automatically generated">
            <a:extLst>
              <a:ext uri="{FF2B5EF4-FFF2-40B4-BE49-F238E27FC236}">
                <a16:creationId xmlns:a16="http://schemas.microsoft.com/office/drawing/2014/main" id="{4051626D-F5FB-4EF4-9DBE-8920ACDD3965}"/>
              </a:ext>
            </a:extLst>
          </p:cNvPr>
          <p:cNvPicPr>
            <a:picLocks noGrp="1" noChangeAspect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341" y="1600200"/>
            <a:ext cx="3890317" cy="2185988"/>
          </a:xfrm>
        </p:spPr>
      </p:pic>
      <p:pic>
        <p:nvPicPr>
          <p:cNvPr id="12" name="Content Placeholder 11" descr="A person standing in front of a crowd&#10;&#10;Description automatically generated">
            <a:extLst>
              <a:ext uri="{FF2B5EF4-FFF2-40B4-BE49-F238E27FC236}">
                <a16:creationId xmlns:a16="http://schemas.microsoft.com/office/drawing/2014/main" id="{76250CC7-E2E0-43D1-8C17-2012E731F460}"/>
              </a:ext>
            </a:extLst>
          </p:cNvPr>
          <p:cNvPicPr>
            <a:picLocks noGrp="1" noChangeAspect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4002478"/>
            <a:ext cx="3030645" cy="2187575"/>
          </a:xfrm>
        </p:spPr>
      </p:pic>
    </p:spTree>
    <p:extLst>
      <p:ext uri="{BB962C8B-B14F-4D97-AF65-F5344CB8AC3E}">
        <p14:creationId xmlns:p14="http://schemas.microsoft.com/office/powerpoint/2010/main" val="34170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90500" y="274638"/>
            <a:ext cx="9525000" cy="114300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Serena’s 23 Grand Slams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indent="-228600" algn="just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Won ten Grand Slam titles after turning 30 years old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Open: 2015, 2017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French Open: 2013, 2015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Wimbledon: 2012, 2015, 2016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US Open: 2012, 2013, 2014</a:t>
            </a:r>
          </a:p>
          <a:p>
            <a:pPr marL="57150" indent="-228600" algn="just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Won six Grand Slam titles without dropping a set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2017 Australian Open: Won while she was two months pregnant with her daughter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Wimbledon: 2002, 2010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US Open: 2002, 2008, 2014</a:t>
            </a:r>
          </a:p>
          <a:p>
            <a:pPr marL="457200" lvl="1" algn="just">
              <a:spcBef>
                <a:spcPts val="0"/>
              </a:spcBef>
            </a:pPr>
            <a:endParaRPr lang="en-US" sz="2400" dirty="0">
              <a:latin typeface="Monotype Corsiva" panose="03010101010201010101" pitchFamily="66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sz="2400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340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lnSpc>
                <a:spcPct val="100000"/>
              </a:lnSpc>
            </a:pPr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Sources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http://www.ausopen.com/index.html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http://www.rolandgarros.com/en_FR/index.html</a:t>
            </a:r>
            <a:endParaRPr lang="en-US" alt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http://www.wimbledon.com/index.html</a:t>
            </a:r>
            <a:endParaRPr lang="en-US" alt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http://www.usopen.org/</a:t>
            </a: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 </a:t>
            </a: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http://www.wtatennis.com/</a:t>
            </a:r>
            <a:endParaRPr lang="en-US" alt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228600" indent="-228600" algn="just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http://www.atpworldtour.com/</a:t>
            </a:r>
            <a:endParaRPr lang="en-US" alt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228600" indent="-228600" algn="just" eaLnBrk="1" hangingPunct="1">
              <a:spcBef>
                <a:spcPct val="0"/>
              </a:spcBef>
            </a:pPr>
            <a:endParaRPr lang="en-US" altLang="en-US" sz="1800" b="1" dirty="0">
              <a:latin typeface="Century Gothic" pitchFamily="34" charset="0"/>
            </a:endParaRPr>
          </a:p>
          <a:p>
            <a:pPr marL="228600" indent="-228600" algn="just" eaLnBrk="1" hangingPunct="1">
              <a:spcBef>
                <a:spcPct val="0"/>
              </a:spcBef>
            </a:pPr>
            <a:endParaRPr lang="en-US" altLang="en-US" sz="1800" b="1" dirty="0">
              <a:latin typeface="Century Gothic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C669-E69C-423B-87A0-CB5ACBBD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Series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5FD5D-050F-4FB0-B261-7D63B5891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indent="-228600" algn="just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Multiple tune-up tennis tournaments that lead up to the Australian Open</a:t>
            </a:r>
          </a:p>
          <a:p>
            <a:pPr marL="457200" lvl="1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ATP Cup</a:t>
            </a:r>
          </a:p>
          <a:p>
            <a:pPr marL="685800" lvl="2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Multi-city tournament for the men's players of 24 of the highest-ranked countries</a:t>
            </a:r>
          </a:p>
          <a:p>
            <a:pPr marL="914400" lvl="4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FF0000"/>
                </a:solidFill>
                <a:latin typeface="Tw Cen MT" panose="020B0602020104020603" pitchFamily="34" charset="0"/>
              </a:rPr>
              <a:t>Group Stages &amp; Finals</a:t>
            </a:r>
          </a:p>
          <a:p>
            <a:pPr marL="1143000" lvl="5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Perth Arena, Queensland Tennis Center, Brisbane &amp; Sydney Olympic Park Tennis Center</a:t>
            </a:r>
          </a:p>
          <a:p>
            <a:pPr marL="685800" lvl="2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The countries are divided into six groups of four</a:t>
            </a:r>
          </a:p>
          <a:p>
            <a:pPr marL="914400" lvl="3" indent="-2286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FF0000"/>
                </a:solidFill>
                <a:latin typeface="Tw Cen MT" panose="020B0602020104020603" pitchFamily="34" charset="0"/>
              </a:rPr>
              <a:t>Six group winners and two highest-ranked second place teams progress to the knockout finals stage</a:t>
            </a:r>
          </a:p>
          <a:p>
            <a:pPr marL="1143000" lvl="3" algn="just">
              <a:spcBef>
                <a:spcPts val="0"/>
              </a:spcBef>
            </a:pP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685800" lvl="2" algn="just">
              <a:spcBef>
                <a:spcPts val="0"/>
              </a:spcBef>
            </a:pPr>
            <a:endParaRPr lang="en-US" sz="2400" dirty="0">
              <a:solidFill>
                <a:srgbClr val="FF0000"/>
              </a:solidFill>
              <a:latin typeface="Tw Cen MT" panose="020B0602020104020603" pitchFamily="34" charset="0"/>
            </a:endParaRPr>
          </a:p>
          <a:p>
            <a:pPr marL="685800" lvl="3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1371600" lvl="4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1143000" lvl="3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857250" lvl="2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628650" lvl="1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505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81026-1BB9-4A18-80FF-8B5A3C33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609600"/>
            <a:ext cx="8001001" cy="132080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Series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C9703-1FEC-4901-B903-A8A2C3DB9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Brisbane International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Queensland Tennis Center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WTA Premier tournaments of WTA tour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Adelaide International 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Memorial Drive Park, Adelaide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Forms part of the WTA and ATP tours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Hobart International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Hobart International Tennis Center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Women's professional tennis tournament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Run-up to the Australian Open</a:t>
            </a:r>
          </a:p>
          <a:p>
            <a:pPr marL="57150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57150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457200" lvl="1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628650" lvl="1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332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533B6-01A4-4D6F-8927-E0CCF0378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57327-27AE-4AF8-ADB1-C561BD78753E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First Grand Slam of the Calendar Year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Played at Melbourne Park since 1988</a:t>
            </a:r>
          </a:p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Three main courts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Rod Laver Arena 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Melbourne Arena</a:t>
            </a:r>
          </a:p>
          <a:p>
            <a:pPr marL="40005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Margaret Court Arena</a:t>
            </a:r>
            <a:endParaRPr lang="en-US" sz="2400" dirty="0">
              <a:solidFill>
                <a:srgbClr val="FF0000"/>
              </a:solidFill>
              <a:latin typeface="Monotype Corsiva" panose="03010101010201010101" pitchFamily="66" charset="0"/>
            </a:endParaRPr>
          </a:p>
          <a:p>
            <a:endParaRPr lang="en-US" dirty="0"/>
          </a:p>
        </p:txBody>
      </p:sp>
      <p:pic>
        <p:nvPicPr>
          <p:cNvPr id="6" name="Content Placeholder 5" descr="A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2FEEB4F4-F72F-487E-A922-433A8DB741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22277"/>
            <a:ext cx="4038600" cy="2281809"/>
          </a:xfrm>
        </p:spPr>
      </p:pic>
    </p:spTree>
    <p:extLst>
      <p:ext uri="{BB962C8B-B14F-4D97-AF65-F5344CB8AC3E}">
        <p14:creationId xmlns:p14="http://schemas.microsoft.com/office/powerpoint/2010/main" val="2082043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DFB6E-4D71-4AE1-9208-5293AB022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0D0E9-B3BE-4DB8-BD80-1C22C890B33C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Rod Laver Arena (named after 11-time Grand Slam Champion Rod Laver)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Opened in 1988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14,820 people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Retractable roof</a:t>
            </a:r>
          </a:p>
          <a:p>
            <a:pPr marL="628650" lvl="1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  <a:p>
            <a:pPr marL="628650" lvl="1" indent="-228600" algn="just">
              <a:spcBef>
                <a:spcPts val="0"/>
              </a:spcBef>
            </a:pPr>
            <a:endParaRPr lang="en-US" sz="2400" dirty="0">
              <a:latin typeface="Tw Cen MT" panose="020B0602020104020603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329D0D-8A18-432A-BBDB-FFA09FBDDC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597753"/>
            <a:ext cx="4038600" cy="2530856"/>
          </a:xfrm>
        </p:spPr>
      </p:pic>
    </p:spTree>
    <p:extLst>
      <p:ext uri="{BB962C8B-B14F-4D97-AF65-F5344CB8AC3E}">
        <p14:creationId xmlns:p14="http://schemas.microsoft.com/office/powerpoint/2010/main" val="3813675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0B02-39F1-43E1-9B44-D2F07B164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(cont.)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8EEC6-87C4-4435-93F1-732268DF671F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Margaret Court Arena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Named after 24-time Grand Slam Champion Margaret Court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Opened in 1988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7,500 people </a:t>
            </a:r>
          </a:p>
          <a:p>
            <a:pPr marL="685800" lvl="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Retractable roof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756C2E-2A8A-4960-B50E-E0FFE6C2E9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48860"/>
            <a:ext cx="4038600" cy="3028643"/>
          </a:xfrm>
        </p:spPr>
      </p:pic>
    </p:spTree>
    <p:extLst>
      <p:ext uri="{BB962C8B-B14F-4D97-AF65-F5344CB8AC3E}">
        <p14:creationId xmlns:p14="http://schemas.microsoft.com/office/powerpoint/2010/main" val="254081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E562F-FB2D-439E-B70D-AED9E8515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4800" b="1" dirty="0">
                <a:solidFill>
                  <a:srgbClr val="FF0000"/>
                </a:solidFill>
                <a:latin typeface="Tw Cen MT" panose="020B0602020104020603" pitchFamily="34" charset="0"/>
              </a:rPr>
              <a:t>Australian Open (cont.)</a:t>
            </a:r>
            <a:endParaRPr lang="en-US" sz="4800" b="1" dirty="0">
              <a:solidFill>
                <a:srgbClr val="FF0000"/>
              </a:solidFill>
              <a:latin typeface="Tw Cen MT" panose="020B06020201040206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3BE3C-4F6E-4CB3-A937-C4D9D8DF5BF8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Melbourne Arena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Opened in 2000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Seats 10,500 people</a:t>
            </a:r>
          </a:p>
          <a:p>
            <a:pPr marL="457200" lvl="1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0000"/>
                </a:solidFill>
                <a:latin typeface="Tw Cen MT" panose="020B0602020104020603" pitchFamily="34" charset="0"/>
              </a:rPr>
              <a:t>Retractable roof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C82739-122D-4737-9493-13EB30654F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49463"/>
            <a:ext cx="4038600" cy="3027436"/>
          </a:xfrm>
        </p:spPr>
      </p:pic>
    </p:spTree>
    <p:extLst>
      <p:ext uri="{BB962C8B-B14F-4D97-AF65-F5344CB8AC3E}">
        <p14:creationId xmlns:p14="http://schemas.microsoft.com/office/powerpoint/2010/main" val="8873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Tm="10000">
        <p14:ripple/>
      </p:transition>
    </mc:Choice>
    <mc:Fallback>
      <p:transition advTm="10000">
        <p:fade/>
      </p:transition>
    </mc:Fallback>
  </mc:AlternateContent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11607</TotalTime>
  <Words>1613</Words>
  <Application>Microsoft Office PowerPoint</Application>
  <PresentationFormat>On-screen Show (4:3)</PresentationFormat>
  <Paragraphs>438</Paragraphs>
  <Slides>38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Century Gothic</vt:lpstr>
      <vt:lpstr>Corbel</vt:lpstr>
      <vt:lpstr>Monotype Corsiva</vt:lpstr>
      <vt:lpstr>Tw Cen MT</vt:lpstr>
      <vt:lpstr>Wingdings</vt:lpstr>
      <vt:lpstr>Custom Design</vt:lpstr>
      <vt:lpstr>Basis</vt:lpstr>
      <vt:lpstr>Tennis</vt:lpstr>
      <vt:lpstr>Techniques</vt:lpstr>
      <vt:lpstr>Grand Slams</vt:lpstr>
      <vt:lpstr>Australian Open Series</vt:lpstr>
      <vt:lpstr>Australian Open Series (cont.)</vt:lpstr>
      <vt:lpstr>Australian Open</vt:lpstr>
      <vt:lpstr>Australian Open (cont.)</vt:lpstr>
      <vt:lpstr>Australian Open (cont.)</vt:lpstr>
      <vt:lpstr>Australian Open (cont.)</vt:lpstr>
      <vt:lpstr>French Open</vt:lpstr>
      <vt:lpstr>French Open (cont.)</vt:lpstr>
      <vt:lpstr>French Open (cont.)</vt:lpstr>
      <vt:lpstr>French Open (cont.)</vt:lpstr>
      <vt:lpstr>Wimbledon</vt:lpstr>
      <vt:lpstr>US Open Series</vt:lpstr>
      <vt:lpstr>US Open</vt:lpstr>
      <vt:lpstr>US Open (cont.)</vt:lpstr>
      <vt:lpstr>US Open (cont.)</vt:lpstr>
      <vt:lpstr>Surfaces</vt:lpstr>
      <vt:lpstr>Seeding</vt:lpstr>
      <vt:lpstr>Draws</vt:lpstr>
      <vt:lpstr>Draws (cont.)</vt:lpstr>
      <vt:lpstr>Schedule: Singles &amp; Doubles</vt:lpstr>
      <vt:lpstr>IBM SlamTracker</vt:lpstr>
      <vt:lpstr>IBM SlamTracker (cont.)</vt:lpstr>
      <vt:lpstr>23-time Grand Slam Champion</vt:lpstr>
      <vt:lpstr>Serena’s Profile</vt:lpstr>
      <vt:lpstr>Serena’s Profile (cont.)</vt:lpstr>
      <vt:lpstr>Serena’s Playing Style</vt:lpstr>
      <vt:lpstr>Serena’s YTD Stats</vt:lpstr>
      <vt:lpstr>Serena’s YTD Stats (cont.)</vt:lpstr>
      <vt:lpstr>Serena’s YTD Stats (cont.)</vt:lpstr>
      <vt:lpstr>Serena’s YTD Wins-Losses</vt:lpstr>
      <vt:lpstr>Serena’s Winning Percentile Range</vt:lpstr>
      <vt:lpstr>Serena’s 23 Grand Slams</vt:lpstr>
      <vt:lpstr>Serena’s 23 Grand Slams (cont.)</vt:lpstr>
      <vt:lpstr>Serena’s 23 Grand Slams (cont.)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Open Tennis Tournament</dc:title>
  <dc:creator>Soumya</dc:creator>
  <cp:lastModifiedBy>SOUMYA VAJJHALA</cp:lastModifiedBy>
  <cp:revision>1390</cp:revision>
  <dcterms:created xsi:type="dcterms:W3CDTF">2007-12-10T22:06:18Z</dcterms:created>
  <dcterms:modified xsi:type="dcterms:W3CDTF">2020-11-14T16:40:58Z</dcterms:modified>
</cp:coreProperties>
</file>

<file path=docProps/thumbnail.jpeg>
</file>